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98B57E-051C-4E04-AA48-ABEA71D3E4F3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1C96FF-E069-48BC-865C-227552FE8C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УМНОЖЕНИЕ НА 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797152"/>
            <a:ext cx="6400800" cy="1473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УРОК МАТЕМАТИКИ 3 КЛАСС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494" y="969695"/>
            <a:ext cx="2444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РЕШИ ПРИМЕРЫ.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2257" y="85864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РАССТАВЬ БУКВЫ В ПОРЯДКЕ ВОЗРАСТАНИЯ СООТВЕТСТВУЮЩИХ ОТВЕТОВ И РАСШИФРУЙ СЛОВО.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276872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86+13=</a:t>
            </a:r>
          </a:p>
          <a:p>
            <a:r>
              <a:rPr lang="ru-RU" sz="2200" dirty="0" smtClean="0"/>
              <a:t>32+11=</a:t>
            </a:r>
          </a:p>
          <a:p>
            <a:r>
              <a:rPr lang="ru-RU" sz="2200" dirty="0" smtClean="0"/>
              <a:t>18+7=</a:t>
            </a:r>
            <a:endParaRPr lang="ru-RU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2288879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</a:t>
            </a:r>
          </a:p>
          <a:p>
            <a:r>
              <a:rPr lang="ru-RU" sz="2200" dirty="0" smtClean="0"/>
              <a:t>Н</a:t>
            </a:r>
          </a:p>
          <a:p>
            <a:r>
              <a:rPr lang="ru-RU" sz="2200" dirty="0"/>
              <a:t>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51820" y="2333583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35+7=</a:t>
            </a:r>
          </a:p>
          <a:p>
            <a:r>
              <a:rPr lang="ru-RU" sz="2200" dirty="0" smtClean="0"/>
              <a:t>20-7=</a:t>
            </a:r>
          </a:p>
          <a:p>
            <a:r>
              <a:rPr lang="ru-RU" sz="2200" dirty="0" smtClean="0"/>
              <a:t>19+18=</a:t>
            </a:r>
            <a:endParaRPr lang="ru-RU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427984" y="2276872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</a:t>
            </a:r>
          </a:p>
          <a:p>
            <a:r>
              <a:rPr lang="ru-RU" sz="2200" dirty="0" smtClean="0"/>
              <a:t>Е</a:t>
            </a:r>
          </a:p>
          <a:p>
            <a:r>
              <a:rPr lang="ru-RU" sz="2200" dirty="0"/>
              <a:t>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80112" y="2276872"/>
            <a:ext cx="1399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93-8=</a:t>
            </a:r>
          </a:p>
          <a:p>
            <a:r>
              <a:rPr lang="ru-RU" sz="2200" dirty="0" smtClean="0"/>
              <a:t>28+33=</a:t>
            </a:r>
          </a:p>
          <a:p>
            <a:r>
              <a:rPr lang="ru-RU" sz="2200" dirty="0" smtClean="0"/>
              <a:t>15-6=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236296" y="2327193"/>
            <a:ext cx="432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И</a:t>
            </a:r>
          </a:p>
          <a:p>
            <a:r>
              <a:rPr lang="ru-RU" sz="2200" dirty="0" smtClean="0"/>
              <a:t>Ч</a:t>
            </a:r>
          </a:p>
          <a:p>
            <a:r>
              <a:rPr lang="ru-RU" sz="2200" dirty="0"/>
              <a:t>Щ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64578" y="2302811"/>
            <a:ext cx="543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99</a:t>
            </a:r>
          </a:p>
          <a:p>
            <a:r>
              <a:rPr lang="ru-RU" sz="2200" dirty="0" smtClean="0"/>
              <a:t>43</a:t>
            </a:r>
          </a:p>
          <a:p>
            <a:r>
              <a:rPr lang="ru-RU" sz="2200" dirty="0" smtClean="0"/>
              <a:t>25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779912" y="2321392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42</a:t>
            </a:r>
          </a:p>
          <a:p>
            <a:r>
              <a:rPr lang="ru-RU" sz="2200" dirty="0" smtClean="0"/>
              <a:t>13</a:t>
            </a:r>
          </a:p>
          <a:p>
            <a:r>
              <a:rPr lang="ru-RU" sz="2200" dirty="0" smtClean="0"/>
              <a:t>37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6542500" y="2315002"/>
            <a:ext cx="630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85</a:t>
            </a:r>
          </a:p>
          <a:p>
            <a:r>
              <a:rPr lang="ru-RU" sz="2200" dirty="0" smtClean="0"/>
              <a:t>61</a:t>
            </a:r>
          </a:p>
          <a:p>
            <a:r>
              <a:rPr lang="ru-RU" sz="2200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07704" y="4293096"/>
            <a:ext cx="4212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9, 13, 25, 37, 42,  43, 61, 85, 99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051720" y="537321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ЩЕЛКУНЧИК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887" y="3645024"/>
            <a:ext cx="2639969" cy="268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92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  <p:bldP spid="19" grpId="0"/>
      <p:bldP spid="21" grpId="0"/>
      <p:bldP spid="23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660" y="1484784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ВЫЧИСЛИ ЗНАЧЕНИЯ ВЫРАЖЕНИЯ, РАССТАВИВ ПОРЯДОК ДЕЙСТВИЯ.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660" y="3231640"/>
            <a:ext cx="37121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45 : 9 – 18 : 6 + 64 : 8 =</a:t>
            </a:r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919603" y="2997569"/>
            <a:ext cx="271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04634" y="2982180"/>
            <a:ext cx="415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87924" y="296679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319892" y="296679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03788" y="2966791"/>
            <a:ext cx="22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65173" y="3218517"/>
            <a:ext cx="792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10</a:t>
            </a:r>
            <a:endParaRPr lang="ru-RU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4581128"/>
            <a:ext cx="34850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( 49 – 13) : 9 х 8 – 32 х1 =</a:t>
            </a:r>
            <a:endParaRPr lang="ru-RU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2319892" y="4235799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69388" y="4259892"/>
            <a:ext cx="207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16108" y="4226016"/>
            <a:ext cx="38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1335" y="4249301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66820" y="4218404"/>
            <a:ext cx="522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3042" y="4581128"/>
            <a:ext cx="3609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0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5858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9877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ВЫЧИСЛИТЕ, ЗАМЕНИВ УМНОЖЕНИЕ СЛОЖЕНИЕМ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034" y="2660300"/>
            <a:ext cx="21242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13 х 2 =</a:t>
            </a:r>
          </a:p>
          <a:p>
            <a:r>
              <a:rPr lang="ru-RU" sz="2500" dirty="0" smtClean="0"/>
              <a:t>18 х 4 =</a:t>
            </a:r>
          </a:p>
          <a:p>
            <a:r>
              <a:rPr lang="ru-RU" sz="2500" dirty="0" smtClean="0"/>
              <a:t>23 х 3 =</a:t>
            </a:r>
          </a:p>
          <a:p>
            <a:r>
              <a:rPr lang="ru-RU" sz="2500" dirty="0" smtClean="0"/>
              <a:t>38 х 0 =</a:t>
            </a:r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244784" y="2646106"/>
            <a:ext cx="115212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26</a:t>
            </a:r>
          </a:p>
          <a:p>
            <a:r>
              <a:rPr lang="ru-RU" sz="2500" dirty="0" smtClean="0"/>
              <a:t>72</a:t>
            </a:r>
          </a:p>
          <a:p>
            <a:r>
              <a:rPr lang="ru-RU" sz="2500" dirty="0" smtClean="0"/>
              <a:t>69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46971" y="2650387"/>
            <a:ext cx="2517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13 + 13 =</a:t>
            </a:r>
          </a:p>
          <a:p>
            <a:r>
              <a:rPr lang="ru-RU" sz="2500" dirty="0" smtClean="0"/>
              <a:t>18 + 18 + 18 + 18 =</a:t>
            </a:r>
          </a:p>
          <a:p>
            <a:r>
              <a:rPr lang="ru-RU" sz="2500" dirty="0" smtClean="0"/>
              <a:t>23 + 23 + 23 =</a:t>
            </a:r>
          </a:p>
          <a:p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3908557"/>
            <a:ext cx="9001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?</a:t>
            </a:r>
            <a:endParaRPr lang="ru-RU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4300380" y="3880866"/>
            <a:ext cx="4320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?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63744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574" y="112358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0070C0"/>
                </a:solidFill>
              </a:rPr>
              <a:t>ТЕМА УРОКА: </a:t>
            </a:r>
            <a:endParaRPr lang="ru-RU" sz="22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1772816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>
                <a:solidFill>
                  <a:srgbClr val="FF0000"/>
                </a:solidFill>
              </a:rPr>
              <a:t>УМНОЖЕНИЕ НА  0</a:t>
            </a:r>
          </a:p>
          <a:p>
            <a:endParaRPr lang="ru-RU" sz="22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574" y="2926105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ПРИ УМНОЖЕНИИ НА 0 ПОЛУЧИТСЯ  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7964" y="3356992"/>
            <a:ext cx="2772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>
                <a:solidFill>
                  <a:srgbClr val="FF0000"/>
                </a:solidFill>
              </a:rPr>
              <a:t>НОЛЬ.</a:t>
            </a:r>
            <a:endParaRPr lang="ru-RU" sz="22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626" y="4574781"/>
            <a:ext cx="2700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ДЕЛИТЬ НА 0 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5488" y="479715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u="sng" dirty="0" smtClean="0">
                <a:solidFill>
                  <a:srgbClr val="FF0000"/>
                </a:solidFill>
              </a:rPr>
              <a:t>НЕЛЬЗЯ!</a:t>
            </a:r>
            <a:endParaRPr lang="ru-RU" sz="2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4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980728"/>
            <a:ext cx="4968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ЛЮДИ ГОВОРЯТ: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«НЕ ШУТИТЕ С ОГНЁМ!»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А МЫ ГОВОРИМ: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«НЕ ШУТИТЕ С НУЛЁМ!»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У НУЛЯ ПРО ЗАПАС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СОТНИ КАВЕРЗ И ПРОКАЗ.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НУЖЕН ГЛАЗ ЗА НИМ ДА ГЛАЗ!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4077072"/>
            <a:ext cx="396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7 х 0 =</a:t>
            </a:r>
          </a:p>
          <a:p>
            <a:r>
              <a:rPr lang="ru-RU" sz="2500" b="1" dirty="0" smtClean="0">
                <a:solidFill>
                  <a:srgbClr val="0070C0"/>
                </a:solidFill>
              </a:rPr>
              <a:t>0 х 35 = </a:t>
            </a:r>
          </a:p>
          <a:p>
            <a:r>
              <a:rPr lang="ru-RU" sz="2500" b="1" dirty="0" smtClean="0">
                <a:solidFill>
                  <a:srgbClr val="0070C0"/>
                </a:solidFill>
              </a:rPr>
              <a:t>( 28 – 28 ) х 0 =</a:t>
            </a:r>
          </a:p>
          <a:p>
            <a:r>
              <a:rPr lang="ru-RU" sz="2500" b="1" dirty="0" smtClean="0">
                <a:solidFill>
                  <a:srgbClr val="0070C0"/>
                </a:solidFill>
              </a:rPr>
              <a:t>0 х 2 + 43  =</a:t>
            </a:r>
            <a:endParaRPr lang="ru-RU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793" y="1010222"/>
            <a:ext cx="33123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ЗАДАЧА</a:t>
            </a:r>
            <a:endParaRPr lang="ru-RU" sz="25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13081"/>
              </p:ext>
            </p:extLst>
          </p:nvPr>
        </p:nvGraphicFramePr>
        <p:xfrm>
          <a:off x="507931" y="1813814"/>
          <a:ext cx="8208912" cy="120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  <a:gridCol w="2736304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496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496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931" y="3197843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1) СКОЛЬКО РУЛОНОВ КУПИЛИ?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08583" y="3567175"/>
            <a:ext cx="2019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35 : 7 = 5 (р.)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931" y="4077072"/>
            <a:ext cx="5458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2) КАКОВА  ДЛИНА РУЛОНОВ ПО 10 м?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42902" y="461157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 х 5 =50 (м)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8770" y="5229200"/>
            <a:ext cx="2981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 х ( 35 : 7 ) = 50 (м)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98770" y="5877272"/>
            <a:ext cx="457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ОТВЕТ: 50 м ОБОЕВ В РУЛОНЕ ПО 10 м.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94607" y="2183146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7 м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798770" y="1835651"/>
            <a:ext cx="243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ДЛИНА РУЛОНА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7228" y="1866949"/>
            <a:ext cx="3316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КОЛИЧЕСТВО РУЛОНОВ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966524" y="1835651"/>
            <a:ext cx="3177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ОБЩАЯ ДЛИНА РУЛОНОВ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4312" y="2636912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10 м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340819" y="2183146"/>
            <a:ext cx="639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?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3660472" y="2403503"/>
            <a:ext cx="2191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ОДИНАКОВОЕ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60469" y="260342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?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8633" y="2183146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35 м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7056276" y="2636912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?</a:t>
            </a:r>
            <a:endParaRPr lang="ru-RU" sz="2200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535" y="3293579"/>
            <a:ext cx="2781431" cy="278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2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000" y="2906153"/>
            <a:ext cx="880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15 х</a:t>
            </a:r>
            <a:endParaRPr lang="ru-R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1211799" y="2906153"/>
            <a:ext cx="3600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</a:t>
            </a:r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354433" y="2906153"/>
            <a:ext cx="9361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 15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644917" y="3577030"/>
            <a:ext cx="6848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15 х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244781" y="3594898"/>
            <a:ext cx="6541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0</a:t>
            </a:r>
            <a:endParaRPr lang="ru-RU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1431485" y="3573016"/>
            <a:ext cx="7670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 0</a:t>
            </a:r>
            <a:endParaRPr lang="ru-RU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2906153"/>
            <a:ext cx="1296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14 +</a:t>
            </a:r>
            <a:endParaRPr lang="ru-RU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3534155" y="2902851"/>
            <a:ext cx="8640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0</a:t>
            </a:r>
            <a:endParaRPr lang="ru-RU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801" y="2902851"/>
            <a:ext cx="12348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=14</a:t>
            </a:r>
            <a:endParaRPr lang="ru-RU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3573016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18 -</a:t>
            </a:r>
            <a:endParaRPr lang="ru-RU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3565667" y="3573016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18</a:t>
            </a:r>
            <a:endParaRPr lang="ru-RU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4675" y="357301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 0</a:t>
            </a:r>
            <a:endParaRPr lang="ru-RU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1645" y="2913404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0</a:t>
            </a:r>
            <a:endParaRPr lang="ru-RU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5993788" y="2902851"/>
            <a:ext cx="9361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х 34</a:t>
            </a:r>
            <a:endParaRPr lang="ru-RU" sz="2500" dirty="0"/>
          </a:p>
        </p:txBody>
      </p:sp>
      <p:sp>
        <p:nvSpPr>
          <p:cNvPr id="16" name="TextBox 15"/>
          <p:cNvSpPr txBox="1"/>
          <p:nvPr/>
        </p:nvSpPr>
        <p:spPr>
          <a:xfrm>
            <a:off x="6594985" y="2913404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 0</a:t>
            </a:r>
            <a:endParaRPr lang="ru-RU" sz="25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1645" y="3594898"/>
            <a:ext cx="4445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0</a:t>
            </a:r>
            <a:endParaRPr lang="ru-RU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5993788" y="3594898"/>
            <a:ext cx="10508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/>
              <a:t>х</a:t>
            </a:r>
            <a:r>
              <a:rPr lang="ru-RU" sz="2500" dirty="0" smtClean="0"/>
              <a:t> 17</a:t>
            </a:r>
            <a:endParaRPr lang="ru-RU" sz="2500" dirty="0"/>
          </a:p>
        </p:txBody>
      </p:sp>
      <p:sp>
        <p:nvSpPr>
          <p:cNvPr id="19" name="TextBox 18"/>
          <p:cNvSpPr txBox="1"/>
          <p:nvPr/>
        </p:nvSpPr>
        <p:spPr>
          <a:xfrm>
            <a:off x="6519226" y="3594898"/>
            <a:ext cx="14371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= 0</a:t>
            </a:r>
            <a:endParaRPr lang="ru-RU" sz="2500" dirty="0"/>
          </a:p>
        </p:txBody>
      </p:sp>
      <p:sp>
        <p:nvSpPr>
          <p:cNvPr id="20" name="TextBox 19"/>
          <p:cNvSpPr txBox="1"/>
          <p:nvPr/>
        </p:nvSpPr>
        <p:spPr>
          <a:xfrm>
            <a:off x="560299" y="1507543"/>
            <a:ext cx="38884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ПРОВЕРЬ СЕБЯ</a:t>
            </a:r>
            <a:endParaRPr lang="ru-RU" sz="25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7784" y="1984597"/>
            <a:ext cx="23879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С.83 ?</a:t>
            </a:r>
            <a:endParaRPr lang="ru-RU" sz="25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90537" y="4725144"/>
            <a:ext cx="4639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М О Л О Д Ц Ы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3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</TotalTime>
  <Words>354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УМНОЖЕНИЕ НА 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 0</dc:title>
  <dc:creator>Татьяна</dc:creator>
  <cp:lastModifiedBy>Татьяна</cp:lastModifiedBy>
  <cp:revision>17</cp:revision>
  <dcterms:created xsi:type="dcterms:W3CDTF">2019-10-13T13:52:51Z</dcterms:created>
  <dcterms:modified xsi:type="dcterms:W3CDTF">2019-10-15T17:03:01Z</dcterms:modified>
</cp:coreProperties>
</file>