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4497935"/>
            <a:ext cx="7940660" cy="876734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414165"/>
            <a:ext cx="7940659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6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246071" cy="412303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424247"/>
            <a:ext cx="67511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6751105" cy="473385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29113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4" y="2101865"/>
            <a:ext cx="4123035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4" y="2712685"/>
            <a:ext cx="4123035" cy="335951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101866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9" y="2712686"/>
            <a:ext cx="4106566" cy="335951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50A0-FB38-4CCB-9818-6A7E717942E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A937-05C4-4D34-9826-F9A940360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371507" cy="1740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«Вот, говорят, путешествие — лучшее средство образовать себя во всем: правда, точно правда! Как многому тут научишься.» </a:t>
            </a:r>
          </a:p>
          <a:p>
            <a:pPr algn="r"/>
            <a:r>
              <a:rPr lang="ru-RU" dirty="0" smtClean="0"/>
              <a:t>Николай </a:t>
            </a:r>
            <a:r>
              <a:rPr lang="ru-RU" dirty="0" smtClean="0"/>
              <a:t>Гаврилович Чернышевский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биг б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55003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184482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It`s…</a:t>
            </a:r>
          </a:p>
          <a:p>
            <a:r>
              <a:rPr lang="en-US" sz="2800" dirty="0" smtClean="0"/>
              <a:t>It is situated in/on…</a:t>
            </a:r>
          </a:p>
          <a:p>
            <a:r>
              <a:rPr lang="en-US" sz="2800" dirty="0" smtClean="0"/>
              <a:t>It is famous for…</a:t>
            </a:r>
          </a:p>
          <a:p>
            <a:r>
              <a:rPr lang="en-US" sz="2800" dirty="0" smtClean="0"/>
              <a:t>It has…</a:t>
            </a:r>
          </a:p>
          <a:p>
            <a:r>
              <a:rPr lang="en-US" sz="2800" dirty="0" smtClean="0"/>
              <a:t>…</a:t>
            </a:r>
            <a:endParaRPr lang="ru-RU" sz="2800" dirty="0"/>
          </a:p>
        </p:txBody>
      </p:sp>
      <p:pic>
        <p:nvPicPr>
          <p:cNvPr id="14340" name="Picture 4" descr="Image result for тауэ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Image result for вестминстерское абба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412639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Image result for дома парламен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495863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Image result for трафальгарск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5203913" cy="313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475656" y="332656"/>
            <a:ext cx="741682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Tower of London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Big Ben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houses of Parliament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Westminster Abbey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Buckingham palace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London Eye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Prime Meridian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Trafalgar Square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famous for ravens, is a place where politicians sit, is a big bell, divides the world into east and west,  a working church, is a place where The Queen lives, is a symbol of London, is a museum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famous for Nelson`s Column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517232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The aim of the lesson: </a:t>
            </a:r>
            <a:r>
              <a:rPr lang="ru-RU" sz="2400" dirty="0" smtClean="0"/>
              <a:t>узнать </a:t>
            </a:r>
            <a:r>
              <a:rPr lang="ru-RU" sz="2400" dirty="0"/>
              <a:t>о Колесе обозрения в Лондоне, научиться рассказывать на английском об этом месте</a:t>
            </a:r>
          </a:p>
        </p:txBody>
      </p:sp>
      <p:pic>
        <p:nvPicPr>
          <p:cNvPr id="55298" name="Picture 2" descr="Image result for london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1"/>
            <a:ext cx="576064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556792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come – </a:t>
            </a:r>
            <a:r>
              <a:rPr lang="ru-RU" sz="3200" dirty="0" smtClean="0"/>
              <a:t>приходить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</a:t>
            </a:r>
            <a:r>
              <a:rPr lang="en-US" sz="3200" dirty="0" smtClean="0"/>
              <a:t>to come true - </a:t>
            </a:r>
            <a:r>
              <a:rPr lang="ru-RU" sz="3200" dirty="0" smtClean="0"/>
              <a:t>сбыться</a:t>
            </a:r>
          </a:p>
          <a:p>
            <a:endParaRPr lang="ru-RU" sz="3200" dirty="0"/>
          </a:p>
          <a:p>
            <a:r>
              <a:rPr lang="en-US" sz="3200" dirty="0" smtClean="0"/>
              <a:t>To turn – </a:t>
            </a:r>
            <a:r>
              <a:rPr lang="ru-RU" sz="3200" dirty="0" smtClean="0"/>
              <a:t>поворачивать, (</a:t>
            </a:r>
            <a:r>
              <a:rPr lang="ru-RU" sz="3200" dirty="0" err="1" smtClean="0"/>
              <a:t>ся</a:t>
            </a:r>
            <a:r>
              <a:rPr lang="ru-RU" sz="3200" dirty="0" smtClean="0"/>
              <a:t>)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</a:t>
            </a:r>
            <a:r>
              <a:rPr lang="en-US" sz="3200" dirty="0" smtClean="0"/>
              <a:t>to turn slowly – </a:t>
            </a:r>
            <a:r>
              <a:rPr lang="ru-RU" sz="3200" dirty="0" smtClean="0"/>
              <a:t>поворачиваться медленно</a:t>
            </a:r>
          </a:p>
          <a:p>
            <a:endParaRPr lang="ru-RU" sz="3200" dirty="0" smtClean="0"/>
          </a:p>
          <a:p>
            <a:r>
              <a:rPr lang="en-US" sz="3200" dirty="0" smtClean="0"/>
              <a:t>To </a:t>
            </a:r>
            <a:r>
              <a:rPr lang="ru-RU" sz="3200" dirty="0"/>
              <a:t> </a:t>
            </a:r>
            <a:r>
              <a:rPr lang="en-US" sz="3200" dirty="0" smtClean="0"/>
              <a:t>admire - </a:t>
            </a:r>
            <a:r>
              <a:rPr lang="ru-RU" sz="3200" dirty="0" smtClean="0"/>
              <a:t>восхищаться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293096"/>
            <a:ext cx="7873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1.</a:t>
            </a:r>
            <a:r>
              <a:rPr lang="en-US" sz="2800" dirty="0"/>
              <a:t>F  </a:t>
            </a:r>
            <a:endParaRPr lang="en-US" sz="2800" dirty="0" smtClean="0"/>
          </a:p>
          <a:p>
            <a:r>
              <a:rPr lang="ru-RU" sz="2800" dirty="0" smtClean="0"/>
              <a:t>2.</a:t>
            </a:r>
            <a:r>
              <a:rPr lang="en-US" sz="2800" dirty="0"/>
              <a:t>T</a:t>
            </a:r>
            <a:r>
              <a:rPr lang="ru-RU" sz="2800" dirty="0"/>
              <a:t> </a:t>
            </a:r>
            <a:endParaRPr lang="en-US" sz="2800" dirty="0" smtClean="0"/>
          </a:p>
          <a:p>
            <a:r>
              <a:rPr lang="ru-RU" sz="2800" dirty="0" smtClean="0"/>
              <a:t>3.</a:t>
            </a:r>
            <a:r>
              <a:rPr lang="en-US" sz="2800" dirty="0"/>
              <a:t>F</a:t>
            </a:r>
            <a:r>
              <a:rPr lang="ru-RU" sz="2800" dirty="0"/>
              <a:t> </a:t>
            </a:r>
            <a:endParaRPr lang="en-US" sz="2800" dirty="0" smtClean="0"/>
          </a:p>
          <a:p>
            <a:r>
              <a:rPr lang="ru-RU" sz="2800" dirty="0" smtClean="0"/>
              <a:t>4.</a:t>
            </a:r>
            <a:r>
              <a:rPr lang="en-US" sz="2800" dirty="0" smtClean="0"/>
              <a:t>F</a:t>
            </a:r>
          </a:p>
          <a:p>
            <a:r>
              <a:rPr lang="en-US" sz="2800" dirty="0" smtClean="0"/>
              <a:t>5.T</a:t>
            </a:r>
            <a:endParaRPr lang="ru-RU" sz="2800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flipV="1">
            <a:off x="4716016" y="4293096"/>
            <a:ext cx="1656184" cy="648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 flipV="1">
            <a:off x="6372200" y="3717032"/>
            <a:ext cx="1512168" cy="576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80928"/>
            <a:ext cx="1176760" cy="1504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24328" y="4509120"/>
            <a:ext cx="1368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0 - “5”</a:t>
            </a:r>
          </a:p>
          <a:p>
            <a:r>
              <a:rPr lang="en-US" sz="2400" dirty="0" smtClean="0"/>
              <a:t>1 - “4”</a:t>
            </a:r>
          </a:p>
          <a:p>
            <a:r>
              <a:rPr lang="en-US" sz="2400" dirty="0" smtClean="0"/>
              <a:t>2 – “3”</a:t>
            </a:r>
          </a:p>
          <a:p>
            <a:r>
              <a:rPr lang="en-US" sz="2400" dirty="0" smtClean="0"/>
              <a:t>&gt;2 – “2”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6322" name="Picture 2" descr="Image result for london 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71975" cy="245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67</TotalTime>
  <Words>194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2018-02-25T09:35:23Z</dcterms:created>
  <dcterms:modified xsi:type="dcterms:W3CDTF">2018-02-25T10:42:51Z</dcterms:modified>
</cp:coreProperties>
</file>