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8" r:id="rId4"/>
    <p:sldId id="259" r:id="rId5"/>
    <p:sldId id="262" r:id="rId6"/>
    <p:sldId id="260" r:id="rId7"/>
    <p:sldId id="261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1EF7A-24F9-41E7-9A0A-8EDCB44AF8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04764-90FB-4F23-91D2-BADFA23C2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04764-90FB-4F23-91D2-BADFA23C2C7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04764-90FB-4F23-91D2-BADFA23C2C7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04764-90FB-4F23-91D2-BADFA23C2C7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04764-90FB-4F23-91D2-BADFA23C2C7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04764-90FB-4F23-91D2-BADFA23C2C7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04764-90FB-4F23-91D2-BADFA23C2C7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04764-90FB-4F23-91D2-BADFA23C2C7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04764-90FB-4F23-91D2-BADFA23C2C7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BB9E-6D7E-421F-9E64-EFACC5A3216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5A37-6678-4C40-9AE2-D5378BD15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BB9E-6D7E-421F-9E64-EFACC5A3216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5A37-6678-4C40-9AE2-D5378BD15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BB9E-6D7E-421F-9E64-EFACC5A3216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5A37-6678-4C40-9AE2-D5378BD15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BB9E-6D7E-421F-9E64-EFACC5A3216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5A37-6678-4C40-9AE2-D5378BD15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BB9E-6D7E-421F-9E64-EFACC5A3216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00B5A37-6678-4C40-9AE2-D5378BD15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BB9E-6D7E-421F-9E64-EFACC5A3216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5A37-6678-4C40-9AE2-D5378BD15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BB9E-6D7E-421F-9E64-EFACC5A3216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5A37-6678-4C40-9AE2-D5378BD15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BB9E-6D7E-421F-9E64-EFACC5A3216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5A37-6678-4C40-9AE2-D5378BD15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BB9E-6D7E-421F-9E64-EFACC5A3216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5A37-6678-4C40-9AE2-D5378BD15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BB9E-6D7E-421F-9E64-EFACC5A3216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5A37-6678-4C40-9AE2-D5378BD15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BB9E-6D7E-421F-9E64-EFACC5A3216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5A37-6678-4C40-9AE2-D5378BD15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00BB9E-6D7E-421F-9E64-EFACC5A3216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0B5A37-6678-4C40-9AE2-D5378BD15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effectLst/>
              </a:rPr>
              <a:t>Презентация к занятию «Кукла-оберег»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solidFill>
                  <a:srgbClr val="002060"/>
                </a:solidFill>
                <a:effectLst/>
              </a:rPr>
              <a:t>подготовительная группа</a:t>
            </a:r>
            <a:br>
              <a:rPr lang="ru-RU" sz="2700" dirty="0" smtClean="0">
                <a:solidFill>
                  <a:srgbClr val="002060"/>
                </a:solidFill>
                <a:effectLst/>
              </a:rPr>
            </a:br>
            <a:r>
              <a:rPr lang="ru-RU" sz="2700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2700" dirty="0" smtClean="0">
                <a:solidFill>
                  <a:srgbClr val="002060"/>
                </a:solidFill>
                <a:effectLst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</a:rPr>
              <a:t>Подготовила </a:t>
            </a:r>
            <a:r>
              <a:rPr lang="ru-RU" sz="2000" dirty="0" err="1" smtClean="0">
                <a:solidFill>
                  <a:srgbClr val="002060"/>
                </a:solidFill>
                <a:effectLst/>
              </a:rPr>
              <a:t>Бабайлова</a:t>
            </a:r>
            <a:r>
              <a:rPr lang="ru-RU" sz="2000" dirty="0" smtClean="0">
                <a:solidFill>
                  <a:srgbClr val="002060"/>
                </a:solidFill>
                <a:effectLst/>
              </a:rPr>
              <a:t> Любовь Павловна, </a:t>
            </a:r>
            <a:br>
              <a:rPr lang="ru-RU" sz="2000" dirty="0" smtClean="0">
                <a:solidFill>
                  <a:srgbClr val="002060"/>
                </a:solidFill>
                <a:effectLst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</a:rPr>
              <a:t>воспитатель МБДОУ </a:t>
            </a:r>
            <a:r>
              <a:rPr lang="ru-RU" sz="2000" dirty="0" err="1" smtClean="0">
                <a:solidFill>
                  <a:srgbClr val="002060"/>
                </a:solidFill>
                <a:effectLst/>
              </a:rPr>
              <a:t>д</a:t>
            </a:r>
            <a:r>
              <a:rPr lang="ru-RU" sz="2000" dirty="0" smtClean="0">
                <a:solidFill>
                  <a:srgbClr val="002060"/>
                </a:solidFill>
                <a:effectLst/>
              </a:rPr>
              <a:t>/с №5</a:t>
            </a:r>
            <a:endParaRPr lang="ru-RU" sz="2000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age047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323528" y="404664"/>
            <a:ext cx="8532813" cy="59046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large-preview-070827109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8538497" cy="57606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0_3546d_72ac7dd1_X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692696"/>
            <a:ext cx="8283924" cy="56166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pomori-09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323528" y="332655"/>
            <a:ext cx="4176464" cy="38065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Содержимое 7" descr="0_205f1_65fa689c_XL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3203848" y="3573016"/>
            <a:ext cx="5553987" cy="30199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001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5089286" cy="3384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Содержимое 3" descr="molyshok-golysho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3501008"/>
            <a:ext cx="4464496" cy="31766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>
                <a:solidFill>
                  <a:srgbClr val="C00000"/>
                </a:solidFill>
                <a:effectLst/>
              </a:rPr>
              <a:t>кукла-Кувадка</a:t>
            </a:r>
            <a:endParaRPr lang="ru-RU" sz="4400" dirty="0">
              <a:solidFill>
                <a:srgbClr val="C00000"/>
              </a:solidFill>
              <a:effectLst/>
            </a:endParaRPr>
          </a:p>
        </p:txBody>
      </p:sp>
      <p:pic>
        <p:nvPicPr>
          <p:cNvPr id="4" name="Содержимое 3" descr="kyvadk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43608" y="1268760"/>
            <a:ext cx="7181336" cy="53860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633882/Image253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8208912" cy="6120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160</TotalTime>
  <Words>15</Words>
  <Application>Microsoft Office PowerPoint</Application>
  <PresentationFormat>Экран (4:3)</PresentationFormat>
  <Paragraphs>10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Презентация к занятию «Кукла-оберег»  подготовительная группа  Подготовила Бабайлова Любовь Павловна,  воспитатель МБДОУ д/с №5</vt:lpstr>
      <vt:lpstr>Слайд 2</vt:lpstr>
      <vt:lpstr>Слайд 3</vt:lpstr>
      <vt:lpstr>Слайд 4</vt:lpstr>
      <vt:lpstr>Слайд 5</vt:lpstr>
      <vt:lpstr>Слайд 6</vt:lpstr>
      <vt:lpstr>кукла-Кувадка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B1</dc:creator>
  <cp:lastModifiedBy>Таня</cp:lastModifiedBy>
  <cp:revision>18</cp:revision>
  <dcterms:created xsi:type="dcterms:W3CDTF">2016-03-13T14:52:48Z</dcterms:created>
  <dcterms:modified xsi:type="dcterms:W3CDTF">2016-03-23T13:22:33Z</dcterms:modified>
</cp:coreProperties>
</file>