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.graphics/line/bf270d0b54211ee6c257dd43546e6b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476672"/>
            <a:ext cx="1728192" cy="8382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,,,</a:t>
            </a:r>
            <a:endParaRPr lang="ru-RU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F:\Курсы по ИКТ\Для презентации\feather-3010848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659162" cy="2610851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03848" y="3284984"/>
            <a:ext cx="1728192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cap="all" noProof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ри</a:t>
            </a:r>
            <a:endParaRPr kumimoji="0" lang="ru-RU" sz="8000" b="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F:\Курсы по ИКТ\Для презентации\water-2136221_960_7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149080"/>
            <a:ext cx="3611893" cy="270892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028384" y="3284984"/>
            <a:ext cx="1115616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,,,</a:t>
            </a:r>
            <a:endParaRPr kumimoji="0" lang="ru-RU" sz="8000" b="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028384" y="4653136"/>
            <a:ext cx="864096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А</a:t>
            </a:r>
            <a:endParaRPr kumimoji="0" lang="ru-RU" sz="8000" b="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7272"/>
            <a:ext cx="86868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Сергей Александрович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Есенин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(1895 - 1925)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Содержимое 3" descr="e1990ea69e4f6862eaecf65a56bf8fa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4374486" cy="5832648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hlinkClick r:id="rId2"/>
              </a:rPr>
              <a:t>https://time.graphics/line/bf270d0b54211ee6c257dd43546e6b22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132856"/>
            <a:ext cx="7128792" cy="20162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Художественное своеобразие стихотворений С.А. Есенина «Там, где капустные грядки» и «Прячет месяц за овинами»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30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,,,</vt:lpstr>
      <vt:lpstr>Сергей Александрович Есенин (1895 - 1925)</vt:lpstr>
      <vt:lpstr>https://time.graphics/line/bf270d0b54211ee6c257dd43546e6b22</vt:lpstr>
      <vt:lpstr>Художественное своеобразие стихотворений С.А. Есенина «Там, где капустные грядки» и «Прячет месяц за овинами»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,,,</dc:title>
  <dc:creator>Инесса</dc:creator>
  <cp:lastModifiedBy>Инесса</cp:lastModifiedBy>
  <cp:revision>6</cp:revision>
  <dcterms:created xsi:type="dcterms:W3CDTF">2019-09-22T13:14:55Z</dcterms:created>
  <dcterms:modified xsi:type="dcterms:W3CDTF">2020-02-21T20:04:58Z</dcterms:modified>
</cp:coreProperties>
</file>