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1" r:id="rId3"/>
    <p:sldId id="312" r:id="rId4"/>
    <p:sldId id="300" r:id="rId5"/>
    <p:sldId id="338" r:id="rId6"/>
    <p:sldId id="316" r:id="rId7"/>
    <p:sldId id="339" r:id="rId8"/>
    <p:sldId id="320" r:id="rId9"/>
    <p:sldId id="322" r:id="rId10"/>
    <p:sldId id="306" r:id="rId11"/>
    <p:sldId id="330" r:id="rId12"/>
    <p:sldId id="332" r:id="rId13"/>
    <p:sldId id="335" r:id="rId14"/>
    <p:sldId id="324" r:id="rId15"/>
    <p:sldId id="333" r:id="rId16"/>
    <p:sldId id="314" r:id="rId17"/>
    <p:sldId id="266" r:id="rId18"/>
    <p:sldId id="315" r:id="rId19"/>
    <p:sldId id="337" r:id="rId20"/>
    <p:sldId id="301" r:id="rId21"/>
    <p:sldId id="309" r:id="rId22"/>
  </p:sldIdLst>
  <p:sldSz cx="9144000" cy="6858000" type="screen4x3"/>
  <p:notesSz cx="6881813" cy="100028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9933"/>
    <a:srgbClr val="C5EE2E"/>
    <a:srgbClr val="F74145"/>
    <a:srgbClr val="FF9966"/>
    <a:srgbClr val="FF0000"/>
    <a:srgbClr val="F14747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89944-3214-4D0E-B8FF-626FA05E70A7}" type="datetimeFigureOut">
              <a:rPr lang="ru-RU" altLang="ru-RU"/>
              <a:pPr>
                <a:defRPr/>
              </a:pPr>
              <a:t>10.10.2019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389D58-AA53-4F91-B310-37BACE690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5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9E71-040C-4049-8BE2-1FF6FF42A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01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40C0-F7BA-468B-8FD4-DA70D4D41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95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26E2-F86F-4771-8D70-8B530CEE0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4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AC24-20F3-479A-94EF-A02BDD569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4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665D-69C0-43E0-817D-FFB671D36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7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9D6A-0A62-4980-AD92-A420DF9A0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5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410A-2B66-429D-A397-55490F64A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3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8935-3713-4440-953B-7FA4FF025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74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9F63-E86D-407B-88D1-EA9B42484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9D17-EE73-41C2-9DAC-21398BD27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18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4159-3B97-4466-86D2-CC68DE382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0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24F615-D99F-4B66-AA22-9BF438333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г. Иркутска СОШ №6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</a:t>
            </a:r>
          </a:p>
          <a:p>
            <a:pPr algn="ctr">
              <a:buFontTx/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+ математика</a:t>
            </a:r>
          </a:p>
          <a:p>
            <a:pPr algn="ctr"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«Размещение предприятий </a:t>
            </a:r>
          </a:p>
          <a:p>
            <a:pPr algn="ctr"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математических знаний»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предприятий химической промышленности</a:t>
            </a:r>
            <a:r>
              <a:rPr lang="ru-RU" altLang="ru-RU" smtClean="0"/>
              <a:t> </a:t>
            </a:r>
          </a:p>
        </p:txBody>
      </p:sp>
      <p:pic>
        <p:nvPicPr>
          <p:cNvPr id="11267" name="Picture 2" descr="C:\Users\Оля\Desktop\урок с Т.П\Схема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7127875" cy="475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группа (химики)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открытием химического комбината выброс отходов составил за первый день 500 тонн. С увеличением мощности за каждый следующий день увеличивался на 60 тонн. </a:t>
            </a:r>
          </a:p>
          <a:p>
            <a:pPr>
              <a:buFontTx/>
              <a:buNone/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Подсчитать выброс,  отходов за один месяц (30 дней). Учесть данный фактор при размещении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предприятий цветной металлургии</a:t>
            </a:r>
          </a:p>
        </p:txBody>
      </p:sp>
      <p:pic>
        <p:nvPicPr>
          <p:cNvPr id="13315" name="Picture 2" descr="C:\Users\Оля\Desktop\урок с Т.П\Схе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7162800" cy="4773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772400" cy="1401762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группа  (цветная металлургия)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973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/>
              <a:t>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100 тонн руды получается одна тонна черновой меди. За сутки комбинат перерабатывает 1 тонну руды. </a:t>
            </a:r>
          </a:p>
          <a:p>
            <a:pPr>
              <a:buFontTx/>
              <a:buNone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количество отходов за месяц (30 дней) и внести свои предложения по переработке и размещению предприятия.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предприятий </a:t>
            </a:r>
            <a:b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точки зрения экологии</a:t>
            </a:r>
          </a:p>
        </p:txBody>
      </p:sp>
      <p:pic>
        <p:nvPicPr>
          <p:cNvPr id="15363" name="Picture 2" descr="C:\Users\Оля\Desktop\урок с Т.П\Схе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28166">
            <a:off x="1014413" y="1960563"/>
            <a:ext cx="3455987" cy="2301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3" descr="C:\Users\Оля\Desktop\урок с Т.П\Схем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314">
            <a:off x="5184775" y="2074863"/>
            <a:ext cx="3392488" cy="226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 descr="C:\Users\Оля\Desktop\урок с Т.П\Схема 3, исправленн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429000" cy="216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Проанализировать модели развития региона, предложенные «специалистами».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Выбрать наиболее экологически безопасные, экономически эффективные.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Обосновать свою точку зрения.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ru-RU" altLang="ru-RU" smtClean="0"/>
              <a:t> </a:t>
            </a:r>
          </a:p>
        </p:txBody>
      </p:sp>
      <p:sp>
        <p:nvSpPr>
          <p:cNvPr id="17411" name="Текст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81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3659188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Если где-то захотите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Предприятье размещать, 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 математикой дружите, 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Нужно все вам просчитать.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 еще вам помнить нужно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Географии урок,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Чтобы план был экономным, </a:t>
            </a:r>
          </a:p>
          <a:p>
            <a:pP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чтоб все учесть ты смог.</a:t>
            </a: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Чтобы трубы не коптели, </a:t>
            </a: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Реки не мелели,</a:t>
            </a: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И не было у вас сомненья,</a:t>
            </a: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Прежде, чем считать доходы,</a:t>
            </a:r>
          </a:p>
          <a:p>
            <a:pPr>
              <a:buFontTx/>
              <a:buNone/>
              <a:defRPr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Вы учтите фактор размещенья.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17413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4" name="Picture 2" descr="C:\Users\Оля\Desktop\mapirk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0"/>
            <a:ext cx="4267200" cy="491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   </a:t>
            </a: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1.Экономика.</a:t>
            </a:r>
            <a:endParaRPr lang="ru-RU" alt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2.Точная, правильная.</a:t>
            </a: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3.Изучает, подтверждает, классифицирует.</a:t>
            </a:r>
            <a:endParaRPr lang="ru-RU" altLang="ru-RU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4.Сфера жизни, связанная с производством.</a:t>
            </a:r>
            <a:endParaRPr lang="ru-RU" alt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5.Знание.</a:t>
            </a:r>
            <a:endParaRPr lang="ru-RU" altLang="ru-RU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«Специалисты будущих времен!</a:t>
            </a:r>
          </a:p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Дружней вас не сыскать.</a:t>
            </a:r>
          </a:p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Урок сегодня завершен, но</a:t>
            </a:r>
          </a:p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Каждый должен знать:</a:t>
            </a:r>
          </a:p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Познание, упорство, труд</a:t>
            </a:r>
          </a:p>
          <a:p>
            <a:pPr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 прогрессу в жизни приведут»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914400" y="1447800"/>
            <a:ext cx="7620000" cy="46783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переработке 3 тонн нефти получается одна тонна синтетического волокна и 0.5 тонн газа, используемого в промышленности. Комбинат за сутки перерабатывает 6 тонн нефти. </a:t>
            </a:r>
          </a:p>
          <a:p>
            <a:pPr>
              <a:buFontTx/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количество отходов за месяц (30 дней) и внести свои предложения по переработке отходов.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</a:p>
        </p:txBody>
      </p:sp>
      <p:sp>
        <p:nvSpPr>
          <p:cNvPr id="307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6" name="Содержимое 5"/>
          <p:cNvSpPr>
            <a:spLocks noGrp="1"/>
          </p:cNvSpPr>
          <p:nvPr>
            <p:ph sz="half" idx="2"/>
          </p:nvPr>
        </p:nvSpPr>
        <p:spPr>
          <a:xfrm>
            <a:off x="838200" y="2590800"/>
            <a:ext cx="4343400" cy="35353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/>
              <a:t>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«Специалистом нельзя быть, не получивши начальных знаний в географии, математике и т.п.»</a:t>
            </a:r>
          </a:p>
          <a:p>
            <a:pPr algn="r"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r">
              <a:buFontTx/>
              <a:buNone/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Менделеев.</a:t>
            </a:r>
          </a:p>
          <a:p>
            <a:pPr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8" name="Picture 2" descr="C:\Users\Оля\Desktop\Менделеев Репин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05000"/>
            <a:ext cx="2716213" cy="3951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ru-RU" altLang="ru-RU" smtClean="0"/>
              <a:t>Спасибо за внимание!</a:t>
            </a:r>
          </a:p>
        </p:txBody>
      </p:sp>
      <p:sp>
        <p:nvSpPr>
          <p:cNvPr id="21507" name="Текст 4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4038600" cy="1371600"/>
          </a:xfrm>
        </p:spPr>
        <p:txBody>
          <a:bodyPr/>
          <a:lstStyle/>
          <a:p>
            <a:r>
              <a:rPr lang="ru-RU" altLang="ru-RU" sz="1800" smtClean="0"/>
              <a:t>Кузнецова Татьяна Павловна, </a:t>
            </a:r>
          </a:p>
          <a:p>
            <a:r>
              <a:rPr lang="ru-RU" altLang="ru-RU" sz="1800" smtClean="0"/>
              <a:t>учитель географии </a:t>
            </a:r>
          </a:p>
          <a:p>
            <a:r>
              <a:rPr lang="ru-RU" altLang="ru-RU" sz="1800" smtClean="0"/>
              <a:t>МБОУ СОШ г.Иркутска №6</a:t>
            </a:r>
          </a:p>
        </p:txBody>
      </p:sp>
      <p:sp>
        <p:nvSpPr>
          <p:cNvPr id="21508" name="Текст 6"/>
          <p:cNvSpPr>
            <a:spLocks noGrp="1"/>
          </p:cNvSpPr>
          <p:nvPr>
            <p:ph type="body" sz="quarter" idx="3"/>
          </p:nvPr>
        </p:nvSpPr>
        <p:spPr>
          <a:xfrm>
            <a:off x="4876800" y="1371600"/>
            <a:ext cx="4267200" cy="1752600"/>
          </a:xfrm>
        </p:spPr>
        <p:txBody>
          <a:bodyPr/>
          <a:lstStyle/>
          <a:p>
            <a:r>
              <a:rPr lang="ru-RU" altLang="ru-RU" sz="1800" smtClean="0"/>
              <a:t>Кононоученко Ольга Васильевна, </a:t>
            </a:r>
          </a:p>
          <a:p>
            <a:r>
              <a:rPr lang="ru-RU" altLang="ru-RU" sz="1800" smtClean="0"/>
              <a:t>учитель математики </a:t>
            </a:r>
          </a:p>
          <a:p>
            <a:r>
              <a:rPr lang="ru-RU" altLang="ru-RU" sz="1800" smtClean="0"/>
              <a:t>МБОУ СОШ г.Иркутска №6</a:t>
            </a:r>
          </a:p>
          <a:p>
            <a:endParaRPr lang="ru-RU" altLang="ru-RU" sz="1800" smtClean="0"/>
          </a:p>
        </p:txBody>
      </p:sp>
      <p:pic>
        <p:nvPicPr>
          <p:cNvPr id="21509" name="Picture 8" descr="C:\Users\Turiki\Desktop\Кузнецова Т.П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9913"/>
            <a:ext cx="227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C:\Users\Turiki\Desktop\Кононученко О.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49600"/>
            <a:ext cx="23812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2531" name="Содержимое 3" descr="C:\Users\Оля\Desktop\урок с Т.П\1 здание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6718" r="993" b="21948"/>
          <a:stretch>
            <a:fillRect/>
          </a:stretch>
        </p:blipFill>
        <p:spPr>
          <a:xfrm>
            <a:off x="1676400" y="1295400"/>
            <a:ext cx="61722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00200" y="1660525"/>
            <a:ext cx="6781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Закончился </a:t>
            </a:r>
            <a:r>
              <a:rPr lang="en-US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стремится человек?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 космос и моря,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Строенье звезд и вся Земля.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нас зовет известный лозунг: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3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«Прогрессио – движение вперед».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4" name="Содержимое 2"/>
          <p:cNvSpPr>
            <a:spLocks noGrp="1"/>
          </p:cNvSpPr>
          <p:nvPr>
            <p:ph sz="half" idx="2"/>
          </p:nvPr>
        </p:nvSpPr>
        <p:spPr>
          <a:xfrm>
            <a:off x="914400" y="1752600"/>
            <a:ext cx="3810000" cy="43735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/>
              <a:t>     </a:t>
            </a: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богаты ресурсами, но богатство вводит нас в мотовство, а с ним недалеко и до бедности». </a:t>
            </a:r>
          </a:p>
          <a:p>
            <a:pPr>
              <a:buFontTx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r">
              <a:buFontTx/>
              <a:buNone/>
              <a:defRPr/>
            </a:pPr>
            <a:r>
              <a:rPr lang="ru-RU" alt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Аксаков С.Т.</a:t>
            </a:r>
          </a:p>
          <a:p>
            <a:pPr>
              <a:buFontTx/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512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6" name="Picture 4" descr="C:\Users\Оля\Desktop\hkkjdo6bwaaq-sergei-aksako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29718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316162"/>
          </a:xfrm>
        </p:spPr>
        <p:txBody>
          <a:bodyPr/>
          <a:lstStyle/>
          <a:p>
            <a:r>
              <a:rPr lang="ru-RU" altLang="ru-RU" sz="4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Сформулируйте </a:t>
            </a:r>
            <a:br>
              <a:rPr lang="ru-RU" altLang="ru-RU" sz="4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тему урока:</a:t>
            </a:r>
          </a:p>
        </p:txBody>
      </p:sp>
      <p:sp>
        <p:nvSpPr>
          <p:cNvPr id="6147" name="Объект 7"/>
          <p:cNvSpPr>
            <a:spLocks noGrp="1"/>
          </p:cNvSpPr>
          <p:nvPr>
            <p:ph idx="1"/>
          </p:nvPr>
        </p:nvSpPr>
        <p:spPr>
          <a:xfrm>
            <a:off x="838200" y="2971800"/>
            <a:ext cx="7848600" cy="31543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Зернами ращение</a:t>
            </a:r>
          </a:p>
          <a:p>
            <a:pPr marL="0" indent="0" algn="ctr">
              <a:buFontTx/>
              <a:buNone/>
            </a:pPr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      прерий дитя.</a:t>
            </a:r>
          </a:p>
          <a:p>
            <a:pPr marL="0" indent="0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sp>
        <p:nvSpPr>
          <p:cNvPr id="7171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2" name="Содержимое 6"/>
          <p:cNvSpPr>
            <a:spLocks noGrp="1"/>
          </p:cNvSpPr>
          <p:nvPr>
            <p:ph sz="half" idx="2"/>
          </p:nvPr>
        </p:nvSpPr>
        <p:spPr>
          <a:xfrm>
            <a:off x="838200" y="2133600"/>
            <a:ext cx="4343400" cy="4343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Размещение</a:t>
            </a:r>
          </a:p>
          <a:p>
            <a:pPr>
              <a:buFontTx/>
              <a:buNone/>
            </a:pP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   предприятий </a:t>
            </a:r>
          </a:p>
          <a:p>
            <a:pPr>
              <a:buFontTx/>
              <a:buNone/>
            </a:pP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   с учетом математических знаний</a:t>
            </a:r>
          </a:p>
        </p:txBody>
      </p:sp>
      <p:sp>
        <p:nvSpPr>
          <p:cNvPr id="7173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4" name="Picture 2" descr="C:\Users\Оля\Desktop\496908196.jpg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0" y="2300288"/>
            <a:ext cx="3194050" cy="3414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</p:txBody>
      </p:sp>
      <p:sp>
        <p:nvSpPr>
          <p:cNvPr id="8195" name="Объект 7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4449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Уметь применять полученные знания на практике </a:t>
            </a:r>
          </a:p>
          <a:p>
            <a:pPr marL="0" indent="0">
              <a:buFontTx/>
              <a:buNone/>
            </a:pP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при решении географических     задач с использованием математических знаний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предприятий черной металлургии</a:t>
            </a:r>
          </a:p>
        </p:txBody>
      </p:sp>
      <p:pic>
        <p:nvPicPr>
          <p:cNvPr id="9219" name="Picture 2" descr="C:\Users\Оля\Desktop\урок с Т.П\Схема 3, исправл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71755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группа (черная металлургия)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 трех тонн руды получается одна тонна чугуна.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 за сутки перерабатывает 9 тонн руды. </a:t>
            </a:r>
          </a:p>
          <a:p>
            <a:pPr>
              <a:buFontTx/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количество отходов за месяц (30 дней) и внести свои предложения по переработке отходов и размещению предприятия.</a:t>
            </a:r>
          </a:p>
          <a:p>
            <a:pPr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504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  МБОУ г. Иркутска СОШ №6</vt:lpstr>
      <vt:lpstr>Эпиграф</vt:lpstr>
      <vt:lpstr>Презентация PowerPoint</vt:lpstr>
      <vt:lpstr>Презентация PowerPoint</vt:lpstr>
      <vt:lpstr>Сформулируйте  тему урока:</vt:lpstr>
      <vt:lpstr>Молодцы!</vt:lpstr>
      <vt:lpstr>Цели и задачи:</vt:lpstr>
      <vt:lpstr>Размещение предприятий черной металлургии</vt:lpstr>
      <vt:lpstr>1 группа (черная металлургия)</vt:lpstr>
      <vt:lpstr>Размещение предприятий химической промышленности </vt:lpstr>
      <vt:lpstr>2 группа (химики)</vt:lpstr>
      <vt:lpstr>Размещение предприятий цветной металлургии</vt:lpstr>
      <vt:lpstr>3 группа  (цветная металлургия)</vt:lpstr>
      <vt:lpstr>Размещение предприятий  с точки зрения экологии</vt:lpstr>
      <vt:lpstr>Экологи</vt:lpstr>
      <vt:lpstr>Батл </vt:lpstr>
      <vt:lpstr>Синквейн</vt:lpstr>
      <vt:lpstr>Презентация PowerPoint</vt:lpstr>
      <vt:lpstr>Домашнее задание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Оля</dc:creator>
  <cp:lastModifiedBy>Turiki</cp:lastModifiedBy>
  <cp:revision>152</cp:revision>
  <cp:lastPrinted>1601-01-01T00:00:00Z</cp:lastPrinted>
  <dcterms:created xsi:type="dcterms:W3CDTF">1601-01-01T00:00:00Z</dcterms:created>
  <dcterms:modified xsi:type="dcterms:W3CDTF">2019-10-10T02:40:21Z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