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7" r:id="rId2"/>
    <p:sldId id="258" r:id="rId3"/>
    <p:sldId id="261" r:id="rId4"/>
    <p:sldId id="260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222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EC4E44-55E7-4045-AEE0-BD6EC7A93277}" type="datetimeFigureOut">
              <a:rPr lang="ru-RU" smtClean="0"/>
              <a:t>27.01.2020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E0CFF6-BEE1-45C7-834B-B01FD017985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рамка104.png"/>
          <p:cNvPicPr>
            <a:picLocks noChangeAspect="1"/>
          </p:cNvPicPr>
          <p:nvPr userDrawn="1"/>
        </p:nvPicPr>
        <p:blipFill>
          <a:blip r:embed="rId14">
            <a:duotone>
              <a:prstClr val="black"/>
              <a:schemeClr val="accent5">
                <a:tint val="45000"/>
                <a:satMod val="400000"/>
              </a:schemeClr>
            </a:duotone>
            <a:lum bright="36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Рисунок 7" descr="fiksiki-kartinki-7 (3).jpg"/>
          <p:cNvPicPr>
            <a:picLocks noChangeAspect="1"/>
          </p:cNvPicPr>
          <p:nvPr userDrawn="1"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18792" y="4500570"/>
            <a:ext cx="1425157" cy="189229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030288"/>
            <a:ext cx="7772400" cy="14700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Урок русского языка</a:t>
            </a:r>
          </a:p>
        </p:txBody>
      </p:sp>
      <p:sp>
        <p:nvSpPr>
          <p:cNvPr id="2054" name="Подзаголовок 5"/>
          <p:cNvSpPr txBox="1">
            <a:spLocks/>
          </p:cNvSpPr>
          <p:nvPr/>
        </p:nvSpPr>
        <p:spPr bwMode="auto">
          <a:xfrm>
            <a:off x="2195513" y="2500313"/>
            <a:ext cx="1841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spcBef>
                <a:spcPct val="20000"/>
              </a:spcBef>
              <a:buFont typeface="Arial" charset="0"/>
              <a:buNone/>
            </a:pPr>
            <a:endParaRPr lang="ru-RU" sz="1400" i="1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1758B315-7A0A-4386-8B9A-046261D2D4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6075654"/>
              </p:ext>
            </p:extLst>
          </p:nvPr>
        </p:nvGraphicFramePr>
        <p:xfrm>
          <a:off x="827584" y="692696"/>
          <a:ext cx="7776864" cy="37444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15940">
                  <a:extLst>
                    <a:ext uri="{9D8B030D-6E8A-4147-A177-3AD203B41FA5}">
                      <a16:colId xmlns:a16="http://schemas.microsoft.com/office/drawing/2014/main" val="2567995032"/>
                    </a:ext>
                  </a:extLst>
                </a:gridCol>
                <a:gridCol w="3960924">
                  <a:extLst>
                    <a:ext uri="{9D8B030D-6E8A-4147-A177-3AD203B41FA5}">
                      <a16:colId xmlns:a16="http://schemas.microsoft.com/office/drawing/2014/main" val="1227391156"/>
                    </a:ext>
                  </a:extLst>
                </a:gridCol>
              </a:tblGrid>
              <a:tr h="374441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chemeClr val="tx1"/>
                          </a:solidFill>
                          <a:effectLst/>
                        </a:rPr>
                        <a:t>Насекомых очень много. В октябре еще цветут некоторые растения. Однажды Никита с отцом ловили рыбу. </a:t>
                      </a:r>
                      <a:endParaRPr lang="ru-RU" sz="3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</a:rPr>
                        <a:t>Около дома росла маленькая яблонька. Поднялся сильный ветер. Он стал крутить и ломать деревце.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</a:rPr>
                        <a:t>Саша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</a:rPr>
                        <a:t>принёс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</a:rPr>
                        <a:t>колья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.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</a:rPr>
                        <a:t>Мальчик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</a:rPr>
                        <a:t>подвязал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</a:rPr>
                        <a:t>яблоньку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.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</a:rPr>
                        <a:t>Яблонька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</a:rPr>
                        <a:t>была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</a:rPr>
                        <a:t>спасена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5613235"/>
                  </a:ext>
                </a:extLst>
              </a:tr>
            </a:tbl>
          </a:graphicData>
        </a:graphic>
      </p:graphicFrame>
      <p:pic>
        <p:nvPicPr>
          <p:cNvPr id="1026" name="Picture 2" descr="Похожее изображение">
            <a:extLst>
              <a:ext uri="{FF2B5EF4-FFF2-40B4-BE49-F238E27FC236}">
                <a16:creationId xmlns:a16="http://schemas.microsoft.com/office/drawing/2014/main" id="{539F8313-8F97-4B10-83DD-D6DB9BB188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475164"/>
            <a:ext cx="1790957" cy="1790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Похожее изображение">
            <a:extLst>
              <a:ext uri="{FF2B5EF4-FFF2-40B4-BE49-F238E27FC236}">
                <a16:creationId xmlns:a16="http://schemas.microsoft.com/office/drawing/2014/main" id="{D46FD0D2-AE39-456D-8DE4-238998EC0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509" y="4578554"/>
            <a:ext cx="1440160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BE2C5B1-E653-40DD-9437-BAB91E970B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1920" y="4578555"/>
            <a:ext cx="1200526" cy="16875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F13AD2A-B0E5-4FFD-AFB5-9F662E7A48E8}"/>
              </a:ext>
            </a:extLst>
          </p:cNvPr>
          <p:cNvSpPr/>
          <p:nvPr/>
        </p:nvSpPr>
        <p:spPr>
          <a:xfrm>
            <a:off x="528809" y="908720"/>
            <a:ext cx="82809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Осенью в лесу стоит тишина. Только под ногами шуршат листья. Вдруг треснула ветка сосны. Это белочки затеяли игру.</a:t>
            </a:r>
            <a:endParaRPr lang="ru-RU" sz="36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Похожее изображение">
            <a:extLst>
              <a:ext uri="{FF2B5EF4-FFF2-40B4-BE49-F238E27FC236}">
                <a16:creationId xmlns:a16="http://schemas.microsoft.com/office/drawing/2014/main" id="{5BB6F925-DAE1-40F3-BAA7-9B2F989612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852936"/>
            <a:ext cx="5882290" cy="355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6782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и по запросу гусеница фото">
            <a:extLst>
              <a:ext uri="{FF2B5EF4-FFF2-40B4-BE49-F238E27FC236}">
                <a16:creationId xmlns:a16="http://schemas.microsoft.com/office/drawing/2014/main" id="{DF101701-EB14-45D1-B32E-65251C1DDD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3"/>
            <a:ext cx="4093086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Картинки по запросу кокон бабочки фото">
            <a:extLst>
              <a:ext uri="{FF2B5EF4-FFF2-40B4-BE49-F238E27FC236}">
                <a16:creationId xmlns:a16="http://schemas.microsoft.com/office/drawing/2014/main" id="{026D36F9-C375-4218-AA2F-82941948DC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66004"/>
            <a:ext cx="3617146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Похожее изображение">
            <a:extLst>
              <a:ext uri="{FF2B5EF4-FFF2-40B4-BE49-F238E27FC236}">
                <a16:creationId xmlns:a16="http://schemas.microsoft.com/office/drawing/2014/main" id="{38A1FB75-A7B8-4A28-95A7-021FC56DD6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981183"/>
            <a:ext cx="5112568" cy="341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7553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72</Words>
  <Application>Microsoft Office PowerPoint</Application>
  <PresentationFormat>Экран (4:3)</PresentationFormat>
  <Paragraphs>4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Calibri</vt:lpstr>
      <vt:lpstr>Cambria</vt:lpstr>
      <vt:lpstr>Times New Roman</vt:lpstr>
      <vt:lpstr>Тема Office</vt:lpstr>
      <vt:lpstr>Урок русского языка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</dc:creator>
  <cp:lastModifiedBy>Дом</cp:lastModifiedBy>
  <cp:revision>20</cp:revision>
  <dcterms:modified xsi:type="dcterms:W3CDTF">2020-01-27T16:47:29Z</dcterms:modified>
</cp:coreProperties>
</file>