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Муниципальное бюджетное учреждение дополнительного образования «Дом детского творчества» поселка Псебай муниципального образования Мостовский район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Краеведение</a:t>
            </a:r>
          </a:p>
          <a:p>
            <a:pPr algn="ctr">
              <a:buNone/>
            </a:pPr>
            <a:r>
              <a:rPr lang="ru-RU" dirty="0" smtClean="0"/>
              <a:t>Тема: Доска памяти</a:t>
            </a:r>
          </a:p>
          <a:p>
            <a:pPr algn="ctr">
              <a:buNone/>
            </a:pPr>
            <a:r>
              <a:rPr lang="ru-RU" dirty="0" smtClean="0"/>
              <a:t>Автор: </a:t>
            </a:r>
            <a:r>
              <a:rPr lang="ru-RU" dirty="0" err="1" smtClean="0"/>
              <a:t>Жаднов</a:t>
            </a:r>
            <a:r>
              <a:rPr lang="ru-RU" dirty="0" smtClean="0"/>
              <a:t> Роман</a:t>
            </a:r>
          </a:p>
          <a:p>
            <a:pPr algn="ctr">
              <a:buNone/>
            </a:pPr>
            <a:r>
              <a:rPr lang="ru-RU" dirty="0" smtClean="0"/>
              <a:t>Объединение «Моделирование из бумаги»</a:t>
            </a:r>
          </a:p>
          <a:p>
            <a:pPr algn="ctr">
              <a:buNone/>
            </a:pPr>
            <a:r>
              <a:rPr lang="ru-RU" dirty="0" smtClean="0"/>
              <a:t>Руководитель: Чернов Сергей Васильевич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П.Псебай</a:t>
            </a:r>
          </a:p>
          <a:p>
            <a:pPr algn="ctr">
              <a:buNone/>
            </a:pPr>
            <a:r>
              <a:rPr lang="ru-RU" dirty="0" smtClean="0"/>
              <a:t>2019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Петрович Елец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Петрович Елец.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1921г.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Служил в 23 — м отдельном огнеметном батальоне в составе III Украинского фронта.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Воевал в Молдавии, Румынии, Болгарии, Венгрии, Югославии и Австрии.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боях за город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Питамача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(Югославия) спас боевое знамя и был представлен ко II ордену Ленина.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20 дней до победы погиб в районе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Лоретто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близ Вены(1945).</a:t>
            </a:r>
          </a:p>
          <a:p>
            <a:endParaRPr lang="ru-RU" dirty="0"/>
          </a:p>
        </p:txBody>
      </p:sp>
      <p:pic>
        <p:nvPicPr>
          <p:cNvPr id="15362" name="Picture 2" descr="C:\Users\Михаил\Desktop\Елец Н.(1920-194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Антон Алексеевич Иванов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Антон Алексеевич Иванов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1903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армию был призван в 1941г.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убит 16 декабря 1944г.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Похоронен в поселке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Буджеджен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Гросс-Траникс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(Восточная Пруссия)</a:t>
            </a:r>
          </a:p>
          <a:p>
            <a:endParaRPr lang="ru-RU" dirty="0"/>
          </a:p>
        </p:txBody>
      </p:sp>
      <p:pic>
        <p:nvPicPr>
          <p:cNvPr id="3075" name="Picture 3" descr="C:\Users\Михаил\Desktop\Иванов А.(1903-194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Федор Самойлович Головко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Федор Самойлович Головко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1923г. в Псебае.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Окончил Черкасское пехотное училище 16 июля 1942г. Ему было присвоено звание младшего лейтенанта. Воевал с 1940г.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Убит на Курской дуге 5 февраля 1943г. и похоронен в селе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Кмоча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Курской области.</a:t>
            </a:r>
          </a:p>
          <a:p>
            <a:endParaRPr lang="ru-RU" dirty="0"/>
          </a:p>
        </p:txBody>
      </p:sp>
      <p:pic>
        <p:nvPicPr>
          <p:cNvPr id="7170" name="Picture 2" descr="C:\Users\Михаил\Desktop\Головко Ф.(1922-194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Максимович Филатов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Максимович Филатов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1918 году в п.Псебай в казачьей семье. Был курсантом школы младшего командного состава в г.Нальчик. В звании старшины служил на границе с Турцией, потом был переведен в г.Ростов-на-Дону, где и встретил войну. Находился в составе 39-го кавалерийского полка 3-й кавалерийской бригады. Был ранен в обе ноги. 6 июля 1942 года пропал без вести в ходе Сталинградской битвы.</a:t>
            </a:r>
          </a:p>
          <a:p>
            <a:endParaRPr lang="ru-RU" dirty="0"/>
          </a:p>
        </p:txBody>
      </p:sp>
      <p:pic>
        <p:nvPicPr>
          <p:cNvPr id="2" name="Picture 2" descr="C:\Users\Михаил\Desktop\Филатов И.(1918-194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Андреевич Коробейников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Андреевич Коробейников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1914 году в п.Псебай. Рядовой. Погиб в 1941 г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266" name="Picture 2" descr="C:\Users\Михаил\Desktop\Доска гимназии\Коробейник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Иванович Писаревский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Иванович Писаревский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1919 году, место рождения неизвестно, предположительно г.Лабинск или ст.Преградная. Убит в 1943 году в ходе боев за дер.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Оселье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Всходского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района, Смоленской области и похоронен там же.</a:t>
            </a:r>
          </a:p>
          <a:p>
            <a:endParaRPr lang="ru-RU" dirty="0"/>
          </a:p>
        </p:txBody>
      </p:sp>
      <p:pic>
        <p:nvPicPr>
          <p:cNvPr id="16386" name="Picture 2" descr="C:\Users\Михаил\Desktop\Писаревский И.(19-194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Николаевич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Усатенко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Алексей Николаевич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Усатенко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1925г. в Псебае.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ранен 1 мая 1942г.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 в августе 1943г.</a:t>
            </a:r>
          </a:p>
          <a:p>
            <a:endParaRPr lang="ru-RU" dirty="0"/>
          </a:p>
        </p:txBody>
      </p:sp>
      <p:pic>
        <p:nvPicPr>
          <p:cNvPr id="17410" name="Picture 2" descr="C:\Users\Михаил\Desktop\Усатенко А.(1925-194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Артемович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Усатенко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Артемович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Усатенко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1921г.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призван в армию в 1940г. Служил рядовым на границе с Финляндией. Погиб в сентябре 1941г.</a:t>
            </a:r>
          </a:p>
          <a:p>
            <a:endParaRPr lang="ru-RU" dirty="0"/>
          </a:p>
        </p:txBody>
      </p:sp>
      <p:pic>
        <p:nvPicPr>
          <p:cNvPr id="2050" name="Picture 2" descr="C:\Users\Михаил\Desktop\Усатенко Н.И.(1904-194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Федор Лукич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Дымский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Федор Лукич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Дымский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1914г.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Работал плотником - строителем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Псебайском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лесхозе. Участвовал в войне с Финляндией.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 23 апреля 1945г.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Похоронен в городе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Цибенау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Бранденбург (Германия)</a:t>
            </a:r>
          </a:p>
          <a:p>
            <a:endParaRPr lang="ru-RU" dirty="0"/>
          </a:p>
        </p:txBody>
      </p:sp>
      <p:pic>
        <p:nvPicPr>
          <p:cNvPr id="15362" name="Picture 2" descr="C:\Users\Михаил\Desktop\Доска гимназии\Дымс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 Сергеевич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Захливный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Василий Сергеевич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Захливный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1925г.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призван на фронт в 1943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октября 1944г. был послан на выполнение боевого задания при освобождении Варшавы. Убил 10 фашистов, но и сам погиб от разорвавшейся мины. Похоронен в братской могиле села Завода «Замок»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Дембицкого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(Польша)</a:t>
            </a:r>
          </a:p>
          <a:p>
            <a:endParaRPr lang="ru-RU" dirty="0"/>
          </a:p>
        </p:txBody>
      </p:sp>
      <p:pic>
        <p:nvPicPr>
          <p:cNvPr id="8194" name="Picture 2" descr="C:\Users\Михаил\Desktop\В.Захливны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DSC030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Михаил\Desktop\DSC03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Александрович Волосатов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Александрович Волосатов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1909г. в Псебае.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Армию призван в 1941г.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 25 марта 1943г.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Похоронен в селе Красный Бор Ленинградской области.</a:t>
            </a:r>
          </a:p>
          <a:p>
            <a:endParaRPr lang="ru-RU" dirty="0"/>
          </a:p>
        </p:txBody>
      </p:sp>
      <p:pic>
        <p:nvPicPr>
          <p:cNvPr id="9218" name="Picture 2" descr="C:\Users\Михаил\Desktop\И.Волосат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Яков Андреевич Басов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Яков Андреевич Басов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1920г.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призван в 1940г.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Войну встретил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Белостоке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(Белоруссия). Погиб в 1941г.</a:t>
            </a:r>
          </a:p>
          <a:p>
            <a:endParaRPr lang="ru-RU" dirty="0"/>
          </a:p>
        </p:txBody>
      </p:sp>
      <p:pic>
        <p:nvPicPr>
          <p:cNvPr id="1026" name="Picture 2" descr="C:\Users\Михаил\Desktop\Я.Басов(1920-94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Тимофеевич Проценко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Тимофеевич Проценко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1924г.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Ушел на войну добровольцем в 1941г.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Феврале 1943 г. погиб во время боя у станицы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Новоджиралиевская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Краснодарского края, во время штурма «Голубой линии».</a:t>
            </a:r>
          </a:p>
          <a:p>
            <a:endParaRPr lang="ru-RU" dirty="0"/>
          </a:p>
        </p:txBody>
      </p:sp>
      <p:pic>
        <p:nvPicPr>
          <p:cNvPr id="12290" name="Picture 2" descr="C:\Users\Михаил\Desktop\Н.Проценко(1924-194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Георгий Тимофеевич Проценко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Георгий Тимофеевич Проценко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1926г.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Ушел добровольцем на фронт в 1944г.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 в бою 31 января 1945г. и похоронен на окраине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3314" name="Picture 2" descr="C:\Users\Михаил\Desktop\Проценко Г.(1926-194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Петрович Сердюков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Петрович Сердюков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1921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армию был призван в 1941г., еще до начала войны. Партизанил в белорусских лесах, а позднее влился в армию генерала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Погиб в декабре 1945г.</a:t>
            </a:r>
          </a:p>
          <a:p>
            <a:endParaRPr lang="ru-RU" dirty="0"/>
          </a:p>
        </p:txBody>
      </p:sp>
      <p:pic>
        <p:nvPicPr>
          <p:cNvPr id="5123" name="Picture 3" descr="C:\Users\Михаил\Desktop\И.Сердюков(1921-194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Петрович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Тертеев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Петрович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Тертеев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1922 году в ст.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Андрюковской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начале войны узнал во время турпохода в г.Сочи. По возвращении домой сразу был призван в армию и направлен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сызранское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танковое училище. В звании лейтенанта отправлен на Калининский фронт, где погиб в 1943 году.</a:t>
            </a:r>
          </a:p>
          <a:p>
            <a:endParaRPr lang="ru-RU" dirty="0"/>
          </a:p>
        </p:txBody>
      </p:sp>
      <p:pic>
        <p:nvPicPr>
          <p:cNvPr id="4098" name="Picture 2" descr="C:\Users\Михаил\Desktop\И.Тертеев(1922-194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Никифорович Погребняков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Никифорович Погребняков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1925г.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призван в армию в 1943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Умер от ран 14 сентября 1944г.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Похоронен в Эстонии,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Фильковском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уезде,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Тогевской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волости,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100 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восточнее окраины деревни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Шильчи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C:\Users\Михаил\Desktop\А.Погребняков А.(1925-194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вернулись, но помнить о них мы должны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 smtClean="0"/>
              <a:t>В 70-х годах минувшего века в </a:t>
            </a:r>
            <a:r>
              <a:rPr lang="ru-RU" sz="5600" dirty="0" err="1" smtClean="0"/>
              <a:t>псебайской</a:t>
            </a:r>
            <a:r>
              <a:rPr lang="ru-RU" sz="5600" dirty="0" smtClean="0"/>
              <a:t> школе № 4 заметно активизировалась деятельность красных следопытов. Одно из ее направлений - сбор материалов об учителях и учениках школы, погиб­ших в Великую Отечественную войну. Главным подтверждением считалось извещение о гибели того или иного воина, кроме пропавших без вести.</a:t>
            </a:r>
          </a:p>
          <a:p>
            <a:pPr algn="just"/>
            <a:r>
              <a:rPr lang="ru-RU" sz="5600" dirty="0" smtClean="0"/>
              <a:t>Когда необходимые сведения были собраны, очередной необходимостью стало увековечить память павших на мемориальной доске.</a:t>
            </a:r>
          </a:p>
          <a:p>
            <a:pPr algn="just"/>
            <a:r>
              <a:rPr lang="ru-RU" sz="5600" dirty="0" smtClean="0"/>
              <a:t>Составили, согласовали в соответствующих органах точный список погибших, Обсудили предстоящее на педсовете, общешкольном родительском и ученическом собраниях. Предложение изготовить Доску за счет личных средств поддержали все, а главное,  родители. "Наш семейный бюджет не оскудеет, - сказали они, - если на благое</a:t>
            </a:r>
            <a:r>
              <a:rPr lang="ru-RU" sz="5600" b="1" dirty="0" smtClean="0"/>
              <a:t> </a:t>
            </a:r>
            <a:r>
              <a:rPr lang="ru-RU" sz="5600" dirty="0" smtClean="0"/>
              <a:t>дело выделим по рублю».</a:t>
            </a:r>
          </a:p>
          <a:p>
            <a:pPr algn="just"/>
            <a:r>
              <a:rPr lang="ru-RU" sz="5600" dirty="0" smtClean="0"/>
              <a:t>И началось. Ученики передали деньги старостам, те - организатору внеклассной работы. Все учитывалось до копейки. Доску быстро изготовили в одной из краснодарских мастерских, а переправили в Псебай самолетом.</a:t>
            </a:r>
          </a:p>
          <a:p>
            <a:pPr algn="just"/>
            <a:r>
              <a:rPr lang="ru-RU" sz="5600" dirty="0" smtClean="0"/>
              <a:t>...Тем памятным днем на школьном дворе собрались все жители ближайше­го микрорайона. Выло сказано очень</a:t>
            </a:r>
            <a:r>
              <a:rPr lang="ru-RU" sz="5600" b="1" dirty="0" smtClean="0"/>
              <a:t> </a:t>
            </a:r>
            <a:r>
              <a:rPr lang="ru-RU" sz="5600" dirty="0" smtClean="0"/>
              <a:t>много трогательных, благодарственных слов от родственников погибших, однополчан.</a:t>
            </a:r>
          </a:p>
          <a:p>
            <a:pPr algn="just"/>
            <a:r>
              <a:rPr lang="ru-RU" sz="5600" dirty="0" smtClean="0"/>
              <a:t>В конце торжества пел детский хор. Особенно запомнилась песня "На Мамаевом кургане» и тонкие тревожащие душу звуки скрипки в руках Августы Ивановны </a:t>
            </a:r>
            <a:r>
              <a:rPr lang="ru-RU" sz="5600" dirty="0" err="1" smtClean="0"/>
              <a:t>Майоровой</a:t>
            </a:r>
            <a:r>
              <a:rPr lang="ru-RU" sz="5600" dirty="0" smtClean="0"/>
              <a:t>.</a:t>
            </a:r>
          </a:p>
          <a:p>
            <a:pPr algn="just"/>
            <a:r>
              <a:rPr lang="ru-RU" sz="5600" dirty="0" smtClean="0"/>
              <a:t>Так, в школе появилась Доска с высеченными именами двух педагогов и  19 учеников школы, павших за Родину.</a:t>
            </a:r>
          </a:p>
          <a:p>
            <a:pPr algn="just"/>
            <a:r>
              <a:rPr lang="ru-RU" sz="5600" dirty="0" smtClean="0"/>
              <a:t>А нынче, и это мое глубокое убеждение, настало время отдать должное пропавшим. Это не их вина, а горькая судьба, к которой многие земляки отнеслись с сомнением. Но 57 прошедших с войны лет расставили многое по местам.</a:t>
            </a:r>
          </a:p>
          <a:p>
            <a:pPr algn="just"/>
            <a:r>
              <a:rPr lang="ru-RU" sz="5600" dirty="0" smtClean="0"/>
              <a:t>Никогда не забуду плачущую мать, которая не могла понять, почему на мемориальной доске нет имени её сына, ведь он из этой школы, да и официальное извещение подтверждало, что он пропал без вести...</a:t>
            </a:r>
          </a:p>
          <a:p>
            <a:pPr algn="just"/>
            <a:r>
              <a:rPr lang="ru-RU" sz="5600" dirty="0" smtClean="0"/>
              <a:t>  Мы все в долгу перед этими матерями.</a:t>
            </a:r>
          </a:p>
          <a:p>
            <a:r>
              <a:rPr lang="ru-RU" sz="5600" dirty="0" smtClean="0"/>
              <a:t>Н.А, ЦАПЛИНА. «Предгорье», № 107, 2002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мемориальной доске, висящей на стене гимназии, золотом выбиты имена учителей и учеников, павших в годы Великой Отечественной войны. Это: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 numCol="1">
            <a:noAutofit/>
          </a:bodyPr>
          <a:lstStyle/>
          <a:p>
            <a:pPr lvl="0" algn="ctr"/>
            <a:r>
              <a:rPr lang="en-US" sz="1400" dirty="0" smtClean="0"/>
              <a:t>H.</a:t>
            </a:r>
            <a:r>
              <a:rPr lang="ru-RU" sz="1400" dirty="0" smtClean="0"/>
              <a:t>Л</a:t>
            </a:r>
            <a:r>
              <a:rPr lang="en-US" sz="1400" dirty="0" smtClean="0"/>
              <a:t> </a:t>
            </a:r>
            <a:r>
              <a:rPr lang="ru-RU" sz="1400" dirty="0" err="1" smtClean="0"/>
              <a:t>Сидельников</a:t>
            </a:r>
            <a:r>
              <a:rPr lang="ru-RU" sz="1400" dirty="0" smtClean="0"/>
              <a:t>;</a:t>
            </a:r>
          </a:p>
          <a:p>
            <a:pPr lvl="0" algn="ctr"/>
            <a:r>
              <a:rPr lang="ru-RU" sz="1400" dirty="0" smtClean="0"/>
              <a:t> И.И. Токарев;</a:t>
            </a:r>
          </a:p>
          <a:p>
            <a:pPr lvl="0" algn="ctr"/>
            <a:r>
              <a:rPr lang="ru-RU" sz="1400" dirty="0" smtClean="0"/>
              <a:t> В. </a:t>
            </a:r>
            <a:r>
              <a:rPr lang="ru-RU" sz="1400" dirty="0" err="1" smtClean="0"/>
              <a:t>Шилин</a:t>
            </a:r>
            <a:r>
              <a:rPr lang="ru-RU" sz="1400" dirty="0" smtClean="0"/>
              <a:t>;</a:t>
            </a:r>
          </a:p>
          <a:p>
            <a:pPr lvl="0" algn="ctr"/>
            <a:r>
              <a:rPr lang="ru-RU" sz="1400" dirty="0" smtClean="0"/>
              <a:t> М. Нестеренко;</a:t>
            </a:r>
          </a:p>
          <a:p>
            <a:pPr lvl="0" algn="ctr"/>
            <a:r>
              <a:rPr lang="ru-RU" sz="1400" dirty="0" smtClean="0"/>
              <a:t> Н. Елец;</a:t>
            </a:r>
          </a:p>
          <a:p>
            <a:pPr lvl="0" algn="ctr"/>
            <a:r>
              <a:rPr lang="ru-RU" sz="1400" dirty="0" smtClean="0"/>
              <a:t> Н. Погребняков</a:t>
            </a:r>
          </a:p>
          <a:p>
            <a:pPr lvl="0" algn="ctr"/>
            <a:r>
              <a:rPr lang="ru-RU" sz="1400" dirty="0" smtClean="0"/>
              <a:t> А. Иванов;</a:t>
            </a:r>
          </a:p>
          <a:p>
            <a:pPr lvl="0" algn="ctr"/>
            <a:r>
              <a:rPr lang="ru-RU" sz="1400" dirty="0" smtClean="0"/>
              <a:t> Ф. Головко;</a:t>
            </a:r>
          </a:p>
          <a:p>
            <a:pPr lvl="0" algn="ctr"/>
            <a:r>
              <a:rPr lang="ru-RU" sz="1400" dirty="0" smtClean="0"/>
              <a:t> И. Филатов;</a:t>
            </a:r>
          </a:p>
          <a:p>
            <a:pPr lvl="0" algn="ctr"/>
            <a:r>
              <a:rPr lang="ru-RU" sz="1400" dirty="0" smtClean="0"/>
              <a:t> И. Коробейников;</a:t>
            </a:r>
          </a:p>
          <a:p>
            <a:pPr lvl="0" algn="ctr"/>
            <a:r>
              <a:rPr lang="ru-RU" sz="1400" dirty="0" smtClean="0"/>
              <a:t> И.Писаревский;</a:t>
            </a:r>
          </a:p>
          <a:p>
            <a:pPr lvl="0" algn="ctr"/>
            <a:r>
              <a:rPr lang="ru-RU" sz="1400" dirty="0" smtClean="0"/>
              <a:t> А. </a:t>
            </a:r>
            <a:r>
              <a:rPr lang="ru-RU" sz="1400" dirty="0" err="1" smtClean="0"/>
              <a:t>Усатенко</a:t>
            </a:r>
            <a:r>
              <a:rPr lang="ru-RU" sz="1400" dirty="0" smtClean="0"/>
              <a:t>;</a:t>
            </a:r>
          </a:p>
          <a:p>
            <a:pPr lvl="0" algn="ctr"/>
            <a:r>
              <a:rPr lang="ru-RU" sz="1400" dirty="0" smtClean="0"/>
              <a:t> Н. </a:t>
            </a:r>
            <a:r>
              <a:rPr lang="ru-RU" sz="1400" dirty="0" err="1" smtClean="0"/>
              <a:t>Усатенко</a:t>
            </a:r>
            <a:r>
              <a:rPr lang="ru-RU" sz="1400" dirty="0" smtClean="0"/>
              <a:t>;</a:t>
            </a:r>
          </a:p>
          <a:p>
            <a:pPr lvl="0" algn="ctr"/>
            <a:r>
              <a:rPr lang="ru-RU" sz="1400" dirty="0" smtClean="0"/>
              <a:t> Ф. </a:t>
            </a:r>
            <a:r>
              <a:rPr lang="ru-RU" sz="1400" dirty="0" err="1" smtClean="0"/>
              <a:t>Дымский</a:t>
            </a:r>
            <a:r>
              <a:rPr lang="ru-RU" sz="1400" dirty="0" smtClean="0"/>
              <a:t>;</a:t>
            </a:r>
          </a:p>
          <a:p>
            <a:pPr lvl="0" algn="ctr"/>
            <a:r>
              <a:rPr lang="ru-RU" sz="1400" dirty="0" smtClean="0"/>
              <a:t> И. Волосатов;</a:t>
            </a:r>
          </a:p>
          <a:p>
            <a:pPr lvl="0" algn="ctr"/>
            <a:r>
              <a:rPr lang="ru-RU" sz="1400" dirty="0" smtClean="0"/>
              <a:t> В. </a:t>
            </a:r>
            <a:r>
              <a:rPr lang="ru-RU" sz="1400" dirty="0" err="1" smtClean="0"/>
              <a:t>Захливный</a:t>
            </a:r>
            <a:r>
              <a:rPr lang="ru-RU" sz="1400" dirty="0" smtClean="0"/>
              <a:t>;</a:t>
            </a:r>
          </a:p>
          <a:p>
            <a:pPr lvl="0" algn="ctr"/>
            <a:r>
              <a:rPr lang="ru-RU" sz="1400" dirty="0" smtClean="0"/>
              <a:t> Я. Басов;</a:t>
            </a:r>
          </a:p>
          <a:p>
            <a:pPr lvl="0" algn="ctr"/>
            <a:r>
              <a:rPr lang="ru-RU" sz="1400" dirty="0" smtClean="0"/>
              <a:t> Н. </a:t>
            </a:r>
            <a:r>
              <a:rPr lang="ru-RU" sz="1400" dirty="0" err="1" smtClean="0"/>
              <a:t>Прценко</a:t>
            </a:r>
            <a:r>
              <a:rPr lang="ru-RU" sz="1400" dirty="0" smtClean="0"/>
              <a:t>;</a:t>
            </a:r>
          </a:p>
          <a:p>
            <a:pPr lvl="0" algn="ctr"/>
            <a:r>
              <a:rPr lang="ru-RU" sz="1400" dirty="0" smtClean="0"/>
              <a:t> Г. Проценко;</a:t>
            </a:r>
          </a:p>
          <a:p>
            <a:pPr lvl="0" algn="ctr"/>
            <a:r>
              <a:rPr lang="ru-RU" sz="1400" dirty="0" smtClean="0"/>
              <a:t> И.Сердюков;</a:t>
            </a:r>
          </a:p>
          <a:p>
            <a:pPr lvl="0" algn="ctr"/>
            <a:r>
              <a:rPr lang="ru-RU" sz="1400" dirty="0" smtClean="0"/>
              <a:t> И. </a:t>
            </a:r>
            <a:r>
              <a:rPr lang="ru-RU" sz="1400" dirty="0" err="1" smtClean="0"/>
              <a:t>Тертеев</a:t>
            </a:r>
            <a:r>
              <a:rPr lang="ru-RU" sz="1400" dirty="0" smtClean="0"/>
              <a:t>.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переднем плане Н.А.Цаплина. На заднем с флагом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О.Н.Яковенко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ихаил\Desktop\Доска гимназии\Цаплина, Яковен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Н.Л.Сидельников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Никанор Лаврентьевич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Сидельников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Преподавал в школе географию. Призван в армию в 1941г.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Псебайским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РВК Погиб в горах Кавказа при отступлении в 1942г.</a:t>
            </a:r>
          </a:p>
          <a:p>
            <a:endParaRPr lang="ru-RU" dirty="0"/>
          </a:p>
        </p:txBody>
      </p:sp>
      <p:pic>
        <p:nvPicPr>
          <p:cNvPr id="18434" name="Picture 2" descr="C:\Users\Михаил\Desktop\Н.Л.Сидельник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Иванович Токарев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Иванович Токарев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преподавателем горного института в г.Кривой Рог.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Готовил докторскую диссертацию. При сильной бомбежке оставил город 11 июля 1941 года и с семьей эвакуировался в Псебай. Вместе с женой преподавали физику в школе.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 в Красном Аксае и похоронен в братской могиле там же.</a:t>
            </a:r>
          </a:p>
          <a:p>
            <a:endParaRPr lang="ru-RU" dirty="0"/>
          </a:p>
        </p:txBody>
      </p:sp>
      <p:pic>
        <p:nvPicPr>
          <p:cNvPr id="19458" name="Picture 2" descr="C:\Users\Михаил\Desktop\И.И.Токарев(1904-194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 Яковлевич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 Яковлевич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Шилин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1922 году. Попал в аварию 7 июля 1946 года, скоропостижно скончался. Похоронен на южном городском кладбище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г.Котбус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(Германия).</a:t>
            </a:r>
          </a:p>
          <a:p>
            <a:endParaRPr lang="ru-RU" dirty="0"/>
          </a:p>
        </p:txBody>
      </p:sp>
      <p:pic>
        <p:nvPicPr>
          <p:cNvPr id="14338" name="Picture 2" descr="C:\Users\Михаил\Desktop\Шилин(1922-194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Андреевич Нестеренко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Андреевич Нестеренко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1912 году. Рядовой, был ранен, погиб в 1942 году.</a:t>
            </a:r>
          </a:p>
          <a:p>
            <a:endParaRPr lang="ru-RU" dirty="0"/>
          </a:p>
        </p:txBody>
      </p:sp>
      <p:pic>
        <p:nvPicPr>
          <p:cNvPr id="11266" name="Picture 2" descr="C:\Users\Михаил\Desktop\М.Нестерен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1357</Words>
  <Application>Microsoft Office PowerPoint</Application>
  <PresentationFormat>Экран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Муниципальное бюджетное учреждение дополнительного образования «Дом детского творчества» поселка Псебай муниципального образования Мостовский район </vt:lpstr>
      <vt:lpstr>Слайд 2</vt:lpstr>
      <vt:lpstr>Не вернулись, но помнить о них мы должны</vt:lpstr>
      <vt:lpstr>На мемориальной доске, висящей на стене гимназии, золотом выбиты имена учителей и учеников, павших в годы Великой Отечественной войны. Это: </vt:lpstr>
      <vt:lpstr>На переднем плане Н.А.Цаплина. На заднем с флагом О.Н.Яковенко</vt:lpstr>
      <vt:lpstr>Н.Л.Сидельников</vt:lpstr>
      <vt:lpstr>Иван Иванович Токарев</vt:lpstr>
      <vt:lpstr>Виктор Яковлевич Шилин</vt:lpstr>
      <vt:lpstr>Михаил Андреевич Нестеренко</vt:lpstr>
      <vt:lpstr>Николай Петрович Елец</vt:lpstr>
      <vt:lpstr>Антон Алексеевич Иванов</vt:lpstr>
      <vt:lpstr>Федор Самойлович Головко</vt:lpstr>
      <vt:lpstr>Иван Максимович Филатов</vt:lpstr>
      <vt:lpstr>Иван Андреевич Коробейников</vt:lpstr>
      <vt:lpstr>Иван Иванович Писаревский</vt:lpstr>
      <vt:lpstr>Алексей Николаевич Усатенко</vt:lpstr>
      <vt:lpstr>Николай Артемович Усатенко</vt:lpstr>
      <vt:lpstr>Федор Лукич Дымский</vt:lpstr>
      <vt:lpstr>Василий Сергеевич Захливный</vt:lpstr>
      <vt:lpstr>Иван Александрович Волосатов</vt:lpstr>
      <vt:lpstr>Яков Андреевич Басов</vt:lpstr>
      <vt:lpstr>Николай Тимофеевич Проценко</vt:lpstr>
      <vt:lpstr>Георгий Тимофеевич Проценко</vt:lpstr>
      <vt:lpstr>Иван Петрович Сердюков</vt:lpstr>
      <vt:lpstr>Иван Петрович Тертеев</vt:lpstr>
      <vt:lpstr>Николай Никифорович Погребняков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вернулись, но помнить о них мы должны</dc:title>
  <dc:creator>User</dc:creator>
  <cp:lastModifiedBy>User</cp:lastModifiedBy>
  <cp:revision>13</cp:revision>
  <dcterms:created xsi:type="dcterms:W3CDTF">2019-07-15T15:01:22Z</dcterms:created>
  <dcterms:modified xsi:type="dcterms:W3CDTF">2019-10-06T05:33:53Z</dcterms:modified>
</cp:coreProperties>
</file>