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9" r:id="rId3"/>
    <p:sldId id="260" r:id="rId4"/>
    <p:sldId id="258" r:id="rId5"/>
    <p:sldId id="261" r:id="rId6"/>
    <p:sldId id="262" r:id="rId7"/>
    <p:sldId id="264" r:id="rId8"/>
    <p:sldId id="266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00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40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3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090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3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68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4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26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257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4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9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41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37563-FEF7-434F-91F0-7DC7BF60A762}" type="datetimeFigureOut">
              <a:rPr lang="ru-RU" smtClean="0"/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14C2D-9E63-4A14-89A7-31EE6E31D4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66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dirty="0" smtClean="0"/>
              <a:t>Какое число состоит из:</a:t>
            </a:r>
          </a:p>
          <a:p>
            <a:pPr marL="0" indent="0">
              <a:buNone/>
            </a:pPr>
            <a:r>
              <a:rPr lang="ru-RU" dirty="0"/>
              <a:t>8 ед. </a:t>
            </a:r>
            <a:r>
              <a:rPr lang="ru-RU" dirty="0" smtClean="0"/>
              <a:t>=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5 </a:t>
            </a:r>
            <a:r>
              <a:rPr lang="ru-RU" dirty="0" err="1"/>
              <a:t>дес</a:t>
            </a:r>
            <a:r>
              <a:rPr lang="ru-RU" dirty="0"/>
              <a:t>. =</a:t>
            </a:r>
          </a:p>
          <a:p>
            <a:pPr marL="0" indent="0">
              <a:buNone/>
            </a:pPr>
            <a:r>
              <a:rPr lang="ru-RU" dirty="0" smtClean="0"/>
              <a:t>4 </a:t>
            </a:r>
            <a:r>
              <a:rPr lang="ru-RU" dirty="0" err="1" smtClean="0"/>
              <a:t>дес</a:t>
            </a:r>
            <a:r>
              <a:rPr lang="ru-RU" dirty="0" smtClean="0"/>
              <a:t>. 3 ед. = </a:t>
            </a:r>
          </a:p>
          <a:p>
            <a:pPr marL="0" indent="0">
              <a:buNone/>
            </a:pPr>
            <a:r>
              <a:rPr lang="ru-RU" dirty="0" smtClean="0"/>
              <a:t>6 </a:t>
            </a:r>
            <a:r>
              <a:rPr lang="ru-RU" dirty="0" err="1" smtClean="0"/>
              <a:t>дес</a:t>
            </a:r>
            <a:r>
              <a:rPr lang="ru-RU" dirty="0" smtClean="0"/>
              <a:t>. 9 ед. = </a:t>
            </a:r>
          </a:p>
          <a:p>
            <a:pPr marL="0" indent="0">
              <a:buNone/>
            </a:pPr>
            <a:r>
              <a:rPr lang="ru-RU" dirty="0" smtClean="0"/>
              <a:t>9 </a:t>
            </a:r>
            <a:r>
              <a:rPr lang="ru-RU" dirty="0" err="1" smtClean="0"/>
              <a:t>дес</a:t>
            </a:r>
            <a:r>
              <a:rPr lang="ru-RU" dirty="0" smtClean="0"/>
              <a:t>. 5 ед. =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772816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8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64321" y="2420888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50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954288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43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3587874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69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915816" y="4149080"/>
            <a:ext cx="576064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95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0610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t="41541" r="27555" b="37889"/>
          <a:stretch/>
        </p:blipFill>
        <p:spPr bwMode="auto">
          <a:xfrm>
            <a:off x="179512" y="2008234"/>
            <a:ext cx="8750596" cy="276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Реши задание с соседом по парте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4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Задача 6.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Плавали – 14 пт.</a:t>
            </a:r>
          </a:p>
          <a:p>
            <a:pPr marL="0" indent="0">
              <a:buNone/>
            </a:pPr>
            <a:r>
              <a:rPr lang="ru-RU" dirty="0" smtClean="0"/>
              <a:t>Улетели – 3 пт. и 2 пт.</a:t>
            </a:r>
          </a:p>
          <a:p>
            <a:pPr marL="0" indent="0">
              <a:buNone/>
            </a:pPr>
            <a:r>
              <a:rPr lang="ru-RU" dirty="0" smtClean="0"/>
              <a:t>Осталось - ? </a:t>
            </a:r>
            <a:r>
              <a:rPr lang="ru-RU" dirty="0"/>
              <a:t>п</a:t>
            </a:r>
            <a:r>
              <a:rPr lang="ru-RU" dirty="0" smtClean="0"/>
              <a:t>т.</a:t>
            </a:r>
          </a:p>
          <a:p>
            <a:pPr marL="514350" indent="-514350">
              <a:buAutoNum type="arabicParenR"/>
            </a:pPr>
            <a:r>
              <a:rPr lang="ru-RU" dirty="0" smtClean="0"/>
              <a:t>3 + 2 = 5 (пт.) – улетело.</a:t>
            </a:r>
          </a:p>
          <a:p>
            <a:pPr marL="514350" indent="-514350">
              <a:buAutoNum type="arabicParenR"/>
            </a:pPr>
            <a:r>
              <a:rPr lang="ru-RU" dirty="0" smtClean="0"/>
              <a:t>14 – 5 = 9 (пт.) – осталось.</a:t>
            </a:r>
          </a:p>
          <a:p>
            <a:pPr marL="0" indent="0">
              <a:buNone/>
            </a:pPr>
            <a:r>
              <a:rPr lang="ru-RU" dirty="0" smtClean="0"/>
              <a:t>Ответ: 9 птиц осталось в пруду.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03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531959" cy="5721499"/>
          </a:xfrm>
        </p:spPr>
        <p:txBody>
          <a:bodyPr/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dirty="0" smtClean="0"/>
              <a:t>Продолжите ряд двузначных чисел, угадав правило, по которому он записан.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     21, 32, 43, 54, 65,        ,        ,        .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44008" y="3573016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76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4128" y="3573016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87</a:t>
            </a:r>
            <a:r>
              <a:rPr lang="ru-RU" sz="3200" dirty="0" smtClean="0"/>
              <a:t>   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3573016"/>
            <a:ext cx="720080" cy="7200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98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6639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Выполни сравнение, не считая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 smtClean="0"/>
              <a:t>9 + 8 … 8 + 9		9 + 9 … 9 + 8</a:t>
            </a:r>
          </a:p>
          <a:p>
            <a:pPr marL="0" indent="0">
              <a:buNone/>
            </a:pPr>
            <a:r>
              <a:rPr lang="ru-RU" sz="4000" dirty="0" smtClean="0"/>
              <a:t>9 + 6 … 5 + 9		4 + 9 … 9 + 5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73430" y="2047555"/>
            <a:ext cx="69602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/>
              <a:t>=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24000" y="2996952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/>
              <a:t>&gt;</a:t>
            </a:r>
            <a:endParaRPr lang="ru-RU" sz="5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31674" y="2348880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/>
              <a:t>&gt;</a:t>
            </a:r>
            <a:endParaRPr lang="ru-RU" sz="5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225861" y="3099057"/>
            <a:ext cx="510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/>
              <a:t>&lt;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91629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4421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Расшифруйте имя самой строгой учительницы.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3321490"/>
              </p:ext>
            </p:extLst>
          </p:nvPr>
        </p:nvGraphicFramePr>
        <p:xfrm>
          <a:off x="2447764" y="764704"/>
          <a:ext cx="3384376" cy="463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2068"/>
                <a:gridCol w="27723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11 </a:t>
                      </a:r>
                      <a:r>
                        <a:rPr lang="ru-RU" sz="3200" b="0" baseline="0" dirty="0" smtClean="0"/>
                        <a:t>– 7</a:t>
                      </a:r>
                      <a:r>
                        <a:rPr lang="ru-RU" sz="3200" b="0" dirty="0" smtClean="0"/>
                        <a:t> = 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16</a:t>
                      </a:r>
                      <a:r>
                        <a:rPr lang="ru-RU" sz="3200" b="0" baseline="0" dirty="0" smtClean="0"/>
                        <a:t> – 8 </a:t>
                      </a:r>
                      <a:r>
                        <a:rPr lang="ru-RU" sz="3200" b="0" dirty="0" smtClean="0"/>
                        <a:t>= 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12</a:t>
                      </a:r>
                      <a:r>
                        <a:rPr lang="ru-RU" sz="3200" b="0" baseline="0" dirty="0" smtClean="0"/>
                        <a:t> – 9 </a:t>
                      </a:r>
                      <a:r>
                        <a:rPr lang="ru-RU" sz="3200" b="0" dirty="0" smtClean="0"/>
                        <a:t>=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Н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6</a:t>
                      </a:r>
                      <a:r>
                        <a:rPr lang="ru-RU" sz="3200" b="0" baseline="0" dirty="0" smtClean="0"/>
                        <a:t> – 5</a:t>
                      </a:r>
                      <a:r>
                        <a:rPr lang="ru-RU" sz="3200" b="0" dirty="0" smtClean="0"/>
                        <a:t> =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12</a:t>
                      </a:r>
                      <a:r>
                        <a:rPr lang="ru-RU" sz="3200" b="0" baseline="0" dirty="0" smtClean="0"/>
                        <a:t> – 6 </a:t>
                      </a:r>
                      <a:r>
                        <a:rPr lang="ru-RU" sz="3200" b="0" dirty="0" smtClean="0"/>
                        <a:t>=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И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14 – 7</a:t>
                      </a:r>
                      <a:r>
                        <a:rPr lang="ru-RU" sz="3200" b="0" baseline="0" dirty="0" smtClean="0"/>
                        <a:t> </a:t>
                      </a:r>
                      <a:r>
                        <a:rPr lang="ru-RU" sz="3200" b="0" dirty="0" smtClean="0"/>
                        <a:t>=</a:t>
                      </a:r>
                      <a:endParaRPr lang="ru-RU" sz="3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М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11</a:t>
                      </a:r>
                      <a:r>
                        <a:rPr lang="ru-RU" sz="3200" b="0" baseline="0" dirty="0" smtClean="0"/>
                        <a:t> – 9 </a:t>
                      </a:r>
                      <a:r>
                        <a:rPr lang="ru-RU" sz="3200" b="0" dirty="0" smtClean="0"/>
                        <a:t>=</a:t>
                      </a:r>
                      <a:endParaRPr lang="ru-RU" sz="3200" b="0" dirty="0"/>
                    </a:p>
                  </a:txBody>
                  <a:tcPr/>
                </a:tc>
              </a:tr>
              <a:tr h="2844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0" dirty="0" smtClean="0"/>
                        <a:t>13</a:t>
                      </a:r>
                      <a:r>
                        <a:rPr lang="ru-RU" sz="3200" b="0" baseline="0" dirty="0" smtClean="0"/>
                        <a:t> – 8 </a:t>
                      </a:r>
                      <a:r>
                        <a:rPr lang="ru-RU" sz="3200" b="0" dirty="0" smtClean="0"/>
                        <a:t>=</a:t>
                      </a:r>
                      <a:endParaRPr lang="ru-RU" sz="3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572000" y="3206742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0397" y="1484784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40397" y="2068470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27984" y="2636132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40397" y="836712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4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797388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369223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2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941168"/>
            <a:ext cx="648072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5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286407"/>
              </p:ext>
            </p:extLst>
          </p:nvPr>
        </p:nvGraphicFramePr>
        <p:xfrm>
          <a:off x="1331640" y="5661248"/>
          <a:ext cx="6096000" cy="9361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516867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</a:t>
                      </a:r>
                      <a:endParaRPr lang="ru-RU" sz="2400" dirty="0"/>
                    </a:p>
                  </a:txBody>
                  <a:tcPr/>
                </a:tc>
              </a:tr>
              <a:tr h="4192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73705" y="6247664"/>
            <a:ext cx="648072" cy="330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23728" y="6247664"/>
            <a:ext cx="648072" cy="330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15816" y="6247664"/>
            <a:ext cx="648072" cy="330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707904" y="6247664"/>
            <a:ext cx="648072" cy="330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Ь</a:t>
            </a:r>
            <a:endParaRPr lang="ru-RU" sz="28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427984" y="6247663"/>
            <a:ext cx="648072" cy="330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6248778"/>
            <a:ext cx="648072" cy="330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85329" y="6247661"/>
            <a:ext cx="648072" cy="330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32240" y="6247662"/>
            <a:ext cx="648072" cy="3300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32882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/>
              <a:t>Реши задачу, не считая:</a:t>
            </a:r>
          </a:p>
          <a:p>
            <a:pPr marL="0" indent="0">
              <a:buNone/>
            </a:pPr>
            <a:r>
              <a:rPr lang="ru-RU" dirty="0" smtClean="0"/>
              <a:t>У Оли 3 конфеты, у Кати 4 конфеты, у Дениса 6 конфет, у Никиты 8 конфет.</a:t>
            </a:r>
          </a:p>
          <a:p>
            <a:pPr marL="0" indent="0">
              <a:buNone/>
            </a:pPr>
            <a:r>
              <a:rPr lang="ru-RU" dirty="0" smtClean="0"/>
              <a:t>У кого больше конфет: у девочек или у мальчиков?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2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01.vseosvita.ua/01006dio-4daa/00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2"/>
          <a:stretch/>
        </p:blipFill>
        <p:spPr bwMode="auto">
          <a:xfrm flipH="1">
            <a:off x="630674" y="3192521"/>
            <a:ext cx="2176347" cy="340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s01.vseosvita.ua/01006dio-4daa/004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5"/>
          <a:stretch/>
        </p:blipFill>
        <p:spPr bwMode="auto">
          <a:xfrm>
            <a:off x="6516216" y="3573016"/>
            <a:ext cx="187220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107504" y="188640"/>
            <a:ext cx="4068451" cy="2808312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Как тебе удается так быстро решать задачи?</a:t>
            </a:r>
            <a:endParaRPr lang="ru-RU" sz="3200" dirty="0"/>
          </a:p>
        </p:txBody>
      </p:sp>
      <p:sp>
        <p:nvSpPr>
          <p:cNvPr id="4" name="Овальная выноска 3"/>
          <p:cNvSpPr/>
          <p:nvPr/>
        </p:nvSpPr>
        <p:spPr>
          <a:xfrm flipH="1">
            <a:off x="4319972" y="330745"/>
            <a:ext cx="4392488" cy="2859865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Я делаю краткую запись. Она помогает помнить условие и требование задачи, а также находить ее решение.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00134"/>
            <a:ext cx="6624736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Составление </a:t>
            </a:r>
          </a:p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краткой записи </a:t>
            </a:r>
          </a:p>
          <a:p>
            <a:pPr algn="ctr"/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условия задачи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136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4.infourok.ru/uploads/ex/076b/0002033a-b5e195cb/3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4893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dirty="0" smtClean="0"/>
              <a:t>Задача 1.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Поганки – 3 гр.</a:t>
            </a:r>
          </a:p>
          <a:p>
            <a:pPr marL="0" indent="0">
              <a:buNone/>
            </a:pPr>
            <a:r>
              <a:rPr lang="ru-RU" dirty="0" smtClean="0"/>
              <a:t>Белые – 8 гр.                  </a:t>
            </a:r>
            <a:endParaRPr lang="ru-RU" sz="3600" dirty="0" smtClean="0"/>
          </a:p>
          <a:p>
            <a:pPr marL="0" indent="0">
              <a:buNone/>
            </a:pPr>
            <a:r>
              <a:rPr lang="ru-RU" dirty="0" smtClean="0"/>
              <a:t>Волнушки – 3 гр.</a:t>
            </a:r>
          </a:p>
          <a:p>
            <a:pPr marL="0" indent="0">
              <a:buNone/>
            </a:pPr>
            <a:r>
              <a:rPr lang="ru-RU" dirty="0" smtClean="0"/>
              <a:t>3 + 8 + 3 = 14 (гр.)</a:t>
            </a:r>
          </a:p>
          <a:p>
            <a:pPr marL="0" indent="0">
              <a:buNone/>
            </a:pPr>
            <a:r>
              <a:rPr lang="ru-RU" dirty="0" smtClean="0"/>
              <a:t>Ответ: 14 грибов всего.</a:t>
            </a:r>
            <a:endParaRPr lang="ru-RU" dirty="0"/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3678633" y="2420888"/>
            <a:ext cx="648072" cy="1512168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924944"/>
            <a:ext cx="648072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?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86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Задача 2.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dirty="0" smtClean="0"/>
              <a:t>Красные – 4 р.</a:t>
            </a:r>
          </a:p>
          <a:p>
            <a:pPr marL="0" indent="0">
              <a:buNone/>
            </a:pPr>
            <a:r>
              <a:rPr lang="ru-RU" dirty="0" smtClean="0"/>
              <a:t>Белые – 7 р.</a:t>
            </a:r>
          </a:p>
          <a:p>
            <a:pPr marL="0" indent="0">
              <a:buNone/>
            </a:pPr>
            <a:r>
              <a:rPr lang="ru-RU" dirty="0" smtClean="0"/>
              <a:t>Завяли </a:t>
            </a:r>
            <a:r>
              <a:rPr lang="ru-RU" dirty="0"/>
              <a:t>– </a:t>
            </a:r>
            <a:r>
              <a:rPr lang="ru-RU" dirty="0" smtClean="0"/>
              <a:t> 5 р.</a:t>
            </a:r>
          </a:p>
          <a:p>
            <a:pPr marL="0" indent="0">
              <a:buNone/>
            </a:pPr>
            <a:r>
              <a:rPr lang="ru-RU" dirty="0" smtClean="0"/>
              <a:t>Осталось </a:t>
            </a:r>
            <a:r>
              <a:rPr lang="ru-RU" dirty="0"/>
              <a:t>– </a:t>
            </a:r>
            <a:r>
              <a:rPr lang="ru-RU" dirty="0" smtClean="0"/>
              <a:t>? </a:t>
            </a:r>
            <a:r>
              <a:rPr lang="ru-RU" dirty="0"/>
              <a:t>р</a:t>
            </a:r>
            <a:r>
              <a:rPr lang="ru-RU" dirty="0" smtClean="0"/>
              <a:t>.</a:t>
            </a:r>
          </a:p>
          <a:p>
            <a:pPr marL="742950" indent="-742950">
              <a:buAutoNum type="arabicParenR"/>
            </a:pPr>
            <a:r>
              <a:rPr lang="ru-RU" dirty="0" smtClean="0"/>
              <a:t>4 + 7 = 11 (р.) – всего в вазе.</a:t>
            </a:r>
          </a:p>
          <a:p>
            <a:pPr marL="742950" indent="-742950">
              <a:buAutoNum type="arabicParenR"/>
            </a:pPr>
            <a:r>
              <a:rPr lang="ru-RU" dirty="0" smtClean="0"/>
              <a:t>11 – 5 = 6 (р.) – осталось.</a:t>
            </a:r>
          </a:p>
          <a:p>
            <a:pPr marL="0" indent="0">
              <a:buNone/>
            </a:pPr>
            <a:r>
              <a:rPr lang="ru-RU" dirty="0" smtClean="0"/>
              <a:t>Ответ: 6 роз осталось в вазе.</a:t>
            </a:r>
          </a:p>
          <a:p>
            <a:pPr marL="0" indent="0"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22318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372</Words>
  <Application>Microsoft Office PowerPoint</Application>
  <PresentationFormat>Экран (4:3)</PresentationFormat>
  <Paragraphs>108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Реши задание с соседом по парте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17</cp:revision>
  <dcterms:created xsi:type="dcterms:W3CDTF">2019-10-26T10:00:30Z</dcterms:created>
  <dcterms:modified xsi:type="dcterms:W3CDTF">2019-10-28T16:34:41Z</dcterms:modified>
</cp:coreProperties>
</file>