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5D6D-1E1E-4577-A013-4397681DF4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BD9A-1272-411E-A392-72B4AC6D3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6/599841/slide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37014/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7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ildbook.ru/wp-content/uploads/2017/10/IMG_57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f4/000f5133-99aa7422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literatura.net/datas/literatura/Pisatel-Marshak/0036-036-Proizvedeni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literatura.net/datas/literatura/Pisatel-Marshak/0018-018-Knigi-nashego-detstv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60648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19/1195070/slide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76703/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261521/slide_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074/00025a63-c3cc759d/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7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39489/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92/219834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2018-02-25T07:46:32Z</dcterms:created>
  <dcterms:modified xsi:type="dcterms:W3CDTF">2018-02-25T08:19:37Z</dcterms:modified>
</cp:coreProperties>
</file>