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57" r:id="rId3"/>
    <p:sldId id="266" r:id="rId4"/>
    <p:sldId id="267" r:id="rId5"/>
    <p:sldId id="263" r:id="rId6"/>
    <p:sldId id="270" r:id="rId7"/>
    <p:sldId id="258" r:id="rId8"/>
    <p:sldId id="265" r:id="rId9"/>
    <p:sldId id="268" r:id="rId10"/>
    <p:sldId id="260" r:id="rId11"/>
    <p:sldId id="262" r:id="rId12"/>
    <p:sldId id="261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FBB3C-0476-4BE0-A6E7-100D8448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1" y="671511"/>
            <a:ext cx="5443539" cy="42862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784F3D-1E31-4C6B-8054-BE3F44CC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77" y="1506001"/>
            <a:ext cx="5846962" cy="44947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29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349F46-8856-4C1D-A462-7080D0660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8" y="638629"/>
            <a:ext cx="6000750" cy="562564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CE3E11-287C-44C6-BBB8-975582D7F0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629" y="653144"/>
            <a:ext cx="4780039" cy="5611132"/>
          </a:xfrm>
        </p:spPr>
        <p:txBody>
          <a:bodyPr>
            <a:normAutofit fontScale="90000"/>
          </a:bodyPr>
          <a:lstStyle/>
          <a:p>
            <a:pPr algn="l"/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/>
              <a:t>НЕДОСТАТОК АЗОТА</a:t>
            </a:r>
            <a:br>
              <a:rPr lang="ru-RU" sz="3600" b="1" dirty="0"/>
            </a:br>
            <a:r>
              <a:rPr lang="ru-RU" sz="3100" b="1" dirty="0"/>
              <a:t>Листья бледнеют, становятся светло-зеленого цвета, возможны также красноватые оттенки листьев, листья преждевременно опадают.</a:t>
            </a:r>
            <a:br>
              <a:rPr lang="ru-RU" sz="31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9867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6261E5-7B9A-4E8E-99F7-59B0E855F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87" r="1"/>
          <a:stretch/>
        </p:blipFill>
        <p:spPr>
          <a:xfrm>
            <a:off x="5351647" y="620711"/>
            <a:ext cx="6246796" cy="5587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7C331C-AF0B-40C2-A4F6-F7F5A075D4CC}"/>
              </a:ext>
            </a:extLst>
          </p:cNvPr>
          <p:cNvSpPr txBox="1"/>
          <p:nvPr/>
        </p:nvSpPr>
        <p:spPr>
          <a:xfrm>
            <a:off x="798897" y="779646"/>
            <a:ext cx="43024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НЕДОСТАТОК ФОСФОРА</a:t>
            </a:r>
          </a:p>
          <a:p>
            <a:pPr algn="just"/>
            <a:r>
              <a:rPr lang="ru-RU" sz="2400" b="1" dirty="0"/>
              <a:t>Окраска листьев темно-зеленая, голубоватая, тусклая. При сильном недостатке фосфора в окраске листьев, черешков листьев и колосьев появляются пурпурные, а у некоторых растений—фиолетовые оттенки. Засыхающие листья имеют темный, почти черный цвет.</a:t>
            </a:r>
          </a:p>
        </p:txBody>
      </p:sp>
    </p:spTree>
    <p:extLst>
      <p:ext uri="{BB962C8B-B14F-4D97-AF65-F5344CB8AC3E}">
        <p14:creationId xmlns:p14="http://schemas.microsoft.com/office/powerpoint/2010/main" val="386897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3247C9-F514-44AB-B658-0AE2BDB6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6" y="435429"/>
            <a:ext cx="11219543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0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33672-988B-4786-BB8F-0A0ED9AC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42938"/>
            <a:ext cx="10901362" cy="1643061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/>
              <a:t>"Просто знать   – ещё не всё, </a:t>
            </a:r>
            <a:br>
              <a:rPr lang="ru-RU" b="1" dirty="0"/>
            </a:br>
            <a:r>
              <a:rPr lang="ru-RU" b="1" dirty="0"/>
              <a:t>знания нужно уметь использовать". </a:t>
            </a:r>
            <a:br>
              <a:rPr lang="ru-RU" b="1" dirty="0"/>
            </a:br>
            <a:r>
              <a:rPr lang="ru-RU" b="1" dirty="0"/>
              <a:t>                                                         (И. В. Гёте</a:t>
            </a:r>
            <a:r>
              <a:rPr lang="ru-RU" dirty="0"/>
              <a:t>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94DE8-0AC0-4935-A6E8-02F002E88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2471738"/>
            <a:ext cx="10758488" cy="37433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Практическая работа.</a:t>
            </a:r>
          </a:p>
          <a:p>
            <a:pPr marL="0" indent="0" algn="just">
              <a:buNone/>
            </a:pPr>
            <a:r>
              <a:rPr lang="ru-RU" sz="2800" b="1" dirty="0"/>
              <a:t>1. Выявите признаки недостатка питательных элементов у предложенного растения. Ответ обоснуйте.</a:t>
            </a:r>
          </a:p>
          <a:p>
            <a:pPr marL="0" indent="0" algn="just">
              <a:buNone/>
            </a:pPr>
            <a:r>
              <a:rPr lang="ru-RU" sz="2800" b="1" dirty="0"/>
              <a:t>2.Выберите из списка минеральное удобрение для подкормки данного растения (тбл.2).</a:t>
            </a:r>
          </a:p>
          <a:p>
            <a:pPr marL="0" indent="0" algn="just">
              <a:buNone/>
            </a:pPr>
            <a:r>
              <a:rPr lang="ru-RU" sz="2800" b="1" dirty="0"/>
              <a:t>3.Рассчитайте массу удобрения (</a:t>
            </a:r>
            <a:r>
              <a:rPr lang="ru-RU" sz="2800" b="1" dirty="0" err="1"/>
              <a:t>mв</a:t>
            </a:r>
            <a:r>
              <a:rPr lang="ru-RU" sz="2800" b="1" dirty="0"/>
              <a:t> ? )  для приготовления 200 г раствора с массовой долей 0,2%. Приготовьте раствор.</a:t>
            </a:r>
          </a:p>
        </p:txBody>
      </p:sp>
    </p:spTree>
    <p:extLst>
      <p:ext uri="{BB962C8B-B14F-4D97-AF65-F5344CB8AC3E}">
        <p14:creationId xmlns:p14="http://schemas.microsoft.com/office/powerpoint/2010/main" val="186505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BE8014-0A52-4AF2-B1A9-F5F4B0A1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628650"/>
            <a:ext cx="10687050" cy="55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9B7ABB-6FA0-43EB-8CA5-9A606896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728663"/>
            <a:ext cx="3333750" cy="25050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92479-FDAE-4BB5-BF4E-9899C03B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5" y="2928937"/>
            <a:ext cx="2943225" cy="2943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135406-0CA1-4E26-A8EA-AEDAF3AA9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060" y="3395662"/>
            <a:ext cx="4373880" cy="2733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7B9355-F05F-4768-9763-1F6E4AE53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24" y="2928937"/>
            <a:ext cx="3057524" cy="3057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80FC8-A218-43EE-A0CE-FA285AB63D98}"/>
              </a:ext>
            </a:extLst>
          </p:cNvPr>
          <p:cNvSpPr txBox="1"/>
          <p:nvPr/>
        </p:nvSpPr>
        <p:spPr>
          <a:xfrm>
            <a:off x="734375" y="985838"/>
            <a:ext cx="3929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КЛУБЕНЬКОВЫЕ БАКТЕРИИ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EC606-E9F9-4488-811E-2B0E0C084398}"/>
              </a:ext>
            </a:extLst>
          </p:cNvPr>
          <p:cNvSpPr txBox="1"/>
          <p:nvPr/>
        </p:nvSpPr>
        <p:spPr>
          <a:xfrm>
            <a:off x="8171499" y="1000126"/>
            <a:ext cx="3874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ПОМОГАЮТ </a:t>
            </a:r>
          </a:p>
          <a:p>
            <a:pPr algn="just"/>
            <a:r>
              <a:rPr lang="ru-RU" sz="2000" b="1" dirty="0"/>
              <a:t>БОБОВЫМ РАСТЕНИЯМ </a:t>
            </a:r>
          </a:p>
          <a:p>
            <a:pPr algn="just"/>
            <a:r>
              <a:rPr lang="ru-RU" sz="2000" b="1" dirty="0"/>
              <a:t>УСВАИВАТЬ </a:t>
            </a:r>
          </a:p>
          <a:p>
            <a:pPr algn="just"/>
            <a:r>
              <a:rPr lang="ru-RU" sz="2000" b="1" dirty="0"/>
              <a:t>АЗОТ ИЗ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283575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C176F-D1C3-4C37-A168-50FD88B0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0"/>
            <a:ext cx="1131570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6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8247A-365C-4CC7-9BC1-9FDA88C9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982132"/>
            <a:ext cx="10887739" cy="1303867"/>
          </a:xfrm>
        </p:spPr>
        <p:txBody>
          <a:bodyPr>
            <a:normAutofit/>
          </a:bodyPr>
          <a:lstStyle/>
          <a:p>
            <a:r>
              <a:rPr lang="ru-RU" sz="3600" b="1" dirty="0"/>
              <a:t>ИНФОРМАЦИОННЫЕ ИСТОЧНИКИ- ПРОТИВОРЕЧИВАЯ ИНФОРМАЦИЯ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E3C896-AD33-4D14-A78C-F864EB9E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1" y="2596444"/>
            <a:ext cx="4684888" cy="36237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C89A-5F89-445B-A0CE-3FC29A15B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89" y="2596444"/>
            <a:ext cx="4967111" cy="36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3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2BB9A-2760-4F56-99F3-47E986B3D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9A940A-20A6-43D0-BA5A-66B64145CF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E38B9E-C77A-49CA-93D8-DE69B3698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0" y="527430"/>
            <a:ext cx="11059884" cy="5858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5EE42-5D04-400E-A583-98FCB3A5C92F}"/>
              </a:ext>
            </a:extLst>
          </p:cNvPr>
          <p:cNvSpPr txBox="1"/>
          <p:nvPr/>
        </p:nvSpPr>
        <p:spPr>
          <a:xfrm>
            <a:off x="2336799" y="2249711"/>
            <a:ext cx="8360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МИНЕРАЛЬНЫЕ УДОБРЕНИЯ: ВРЕД ИЛИ ПОЛЬЗА?</a:t>
            </a:r>
          </a:p>
        </p:txBody>
      </p:sp>
    </p:spTree>
    <p:extLst>
      <p:ext uri="{BB962C8B-B14F-4D97-AF65-F5344CB8AC3E}">
        <p14:creationId xmlns:p14="http://schemas.microsoft.com/office/powerpoint/2010/main" val="333048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FC0159-7C0B-4F0E-85E9-FB6537EA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8"/>
          </a:xfrm>
        </p:spPr>
        <p:txBody>
          <a:bodyPr/>
          <a:lstStyle/>
          <a:p>
            <a:r>
              <a:rPr lang="ru-RU" b="1" dirty="0"/>
              <a:t>ЗАДАЧИ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8B01EAB-FAF9-462D-9270-0BBBCCF1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2556931"/>
            <a:ext cx="10601325" cy="3658131"/>
          </a:xfrm>
        </p:spPr>
        <p:txBody>
          <a:bodyPr>
            <a:normAutofit/>
          </a:bodyPr>
          <a:lstStyle/>
          <a:p>
            <a:r>
              <a:rPr lang="ru-RU" sz="3000" b="1" dirty="0"/>
              <a:t>	</a:t>
            </a:r>
            <a:r>
              <a:rPr lang="ru-RU" sz="3200" b="1" dirty="0"/>
              <a:t>выяснить, что относят к минеральным удобрениям;</a:t>
            </a:r>
          </a:p>
          <a:p>
            <a:r>
              <a:rPr lang="ru-RU" sz="3200" b="1" dirty="0"/>
              <a:t>	рассмотреть признаки, которые помогут диагностировать нехватку питательных элементов;</a:t>
            </a:r>
          </a:p>
          <a:p>
            <a:r>
              <a:rPr lang="ru-RU" sz="3200" b="1" dirty="0"/>
              <a:t>	научиться правильно применять минеральные удобрения.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95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6FED1-AC66-49EA-9465-D49DAE7C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/>
              <a:t>КЕЙС №1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87FD7F-9586-40A4-B6AE-2194448D7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556932"/>
            <a:ext cx="6800850" cy="3318936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/>
              <a:t>1.	Что мы относим к минеральным удобрениям? </a:t>
            </a:r>
          </a:p>
          <a:p>
            <a:pPr marL="0" indent="0">
              <a:buNone/>
            </a:pPr>
            <a:r>
              <a:rPr lang="ru-RU" sz="4000" b="1" dirty="0"/>
              <a:t>2.	Классификация минеральных удобрений.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3019E0-21A9-4294-86A4-E8DE6BA7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841" y="3398433"/>
            <a:ext cx="1857375" cy="1857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84DEE-8D88-475A-99E6-941924C5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770" y="469496"/>
            <a:ext cx="2343150" cy="2928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B86939-EA4C-4862-9768-3527AE1C7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63" y="3893345"/>
            <a:ext cx="2445542" cy="2445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1178F6-05C0-44D1-A287-3914B2297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423" y="594376"/>
            <a:ext cx="2126410" cy="2804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A96D8A-935A-4401-8E78-8ACC0932B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51" y="3848627"/>
            <a:ext cx="2194983" cy="219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2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E9063-B153-4233-BDC1-A5CBAE2B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78202"/>
            <a:ext cx="9601196" cy="1764962"/>
          </a:xfrm>
        </p:spPr>
        <p:txBody>
          <a:bodyPr/>
          <a:lstStyle/>
          <a:p>
            <a:r>
              <a:rPr lang="ru-RU" b="1" dirty="0"/>
              <a:t>КЕЙС №2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AE38F-C3BD-44BB-BE5E-CC4744588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2560319"/>
            <a:ext cx="4886325" cy="36194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dirty="0"/>
              <a:t>Какое влияние на растения оказывает недостаток или избыток </a:t>
            </a:r>
            <a:r>
              <a:rPr lang="en-US" sz="4000" b="1" dirty="0"/>
              <a:t>N,</a:t>
            </a:r>
            <a:r>
              <a:rPr lang="ru-RU" sz="4000" b="1" dirty="0"/>
              <a:t> </a:t>
            </a:r>
            <a:r>
              <a:rPr lang="en-US" sz="4000" b="1" dirty="0"/>
              <a:t>P,</a:t>
            </a:r>
            <a:r>
              <a:rPr lang="ru-RU" sz="4000" b="1" dirty="0"/>
              <a:t> </a:t>
            </a:r>
            <a:r>
              <a:rPr lang="en-US" sz="4000" b="1" dirty="0"/>
              <a:t>K </a:t>
            </a:r>
            <a:r>
              <a:rPr lang="ru-RU" sz="4000" b="1" dirty="0"/>
              <a:t>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30A1A4-7EF8-4646-BD0D-24E4F648C4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7481FA-D835-4A19-8ECC-29CBE986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400" y="2560320"/>
            <a:ext cx="5362192" cy="36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9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286</TotalTime>
  <Words>149</Words>
  <Application>Microsoft Office PowerPoint</Application>
  <PresentationFormat>Широкоэкранный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ИСТОЧНИКИ- ПРОТИВОРЕЧИВАЯ ИНФОРМАЦИЯ</vt:lpstr>
      <vt:lpstr>Презентация PowerPoint</vt:lpstr>
      <vt:lpstr>ЗАДАЧИ</vt:lpstr>
      <vt:lpstr>КЕЙС №1</vt:lpstr>
      <vt:lpstr>КЕЙС №2</vt:lpstr>
      <vt:lpstr>    НЕДОСТАТОК АЗОТА Листья бледнеют, становятся светло-зеленого цвета, возможны также красноватые оттенки листьев, листья преждевременно опадают.       </vt:lpstr>
      <vt:lpstr>Презентация PowerPoint</vt:lpstr>
      <vt:lpstr>Презентация PowerPoint</vt:lpstr>
      <vt:lpstr> "Просто знать   – ещё не всё,  знания нужно уметь использовать".                                                           (И. В. Гёте).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16</cp:revision>
  <dcterms:created xsi:type="dcterms:W3CDTF">2019-04-14T12:39:19Z</dcterms:created>
  <dcterms:modified xsi:type="dcterms:W3CDTF">2019-09-29T18:47:51Z</dcterms:modified>
</cp:coreProperties>
</file>