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9" r:id="rId2"/>
    <p:sldId id="270" r:id="rId3"/>
    <p:sldId id="272" r:id="rId4"/>
    <p:sldId id="265" r:id="rId5"/>
    <p:sldId id="264" r:id="rId6"/>
    <p:sldId id="266" r:id="rId7"/>
    <p:sldId id="261" r:id="rId8"/>
    <p:sldId id="258" r:id="rId9"/>
    <p:sldId id="260" r:id="rId10"/>
    <p:sldId id="274" r:id="rId11"/>
    <p:sldId id="263" r:id="rId12"/>
    <p:sldId id="262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2F166-BC55-4008-BA41-BBAFB349FC4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1F7F0-8415-482F-80A0-FD3E87F0E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E1A4C-A5F0-4BA1-B2E9-ECA40C1C7F02}" type="datetimeFigureOut">
              <a:rPr lang="ru-RU" smtClean="0"/>
              <a:pPr/>
              <a:t>27.09.2019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FC43A-1BC2-4216-BC33-D3D06AB1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128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Уроки литературного слушания в 1 классе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УМК «Начальная школа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века»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9947" y="2133600"/>
            <a:ext cx="3047999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908" y="2209800"/>
            <a:ext cx="2989384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594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81000" y="5257800"/>
            <a:ext cx="8077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Заместители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62000" y="13716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62000" y="24384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62000" y="34290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762000" y="43434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62000" y="52578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28800" y="1676400"/>
            <a:ext cx="1371600" cy="3048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РЕБЯТА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28800" y="2819400"/>
            <a:ext cx="1371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05000" y="2743200"/>
            <a:ext cx="1143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ЗАЯЦ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828800" y="3733800"/>
            <a:ext cx="152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БЕЛОЧКА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28800" y="4572000"/>
            <a:ext cx="15240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676400" y="5638800"/>
            <a:ext cx="15240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ЛИСА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1" y="4724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ЩЕНОК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038600" y="1371600"/>
            <a:ext cx="9144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114800" y="23622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4114800" y="34290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114800" y="43434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4114800" y="5334000"/>
            <a:ext cx="838200" cy="8382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181600" y="1600200"/>
            <a:ext cx="1905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ДЕД МОРОЗ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81600" y="2667000"/>
            <a:ext cx="19050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МЕДВЕДЬ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257800" y="3810000"/>
            <a:ext cx="1981200" cy="381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СНЕГОВИК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34000" y="4724400"/>
            <a:ext cx="1295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410200" y="5638800"/>
            <a:ext cx="1295400" cy="3048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2400" y="1981200"/>
            <a:ext cx="16002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81200" y="1981200"/>
            <a:ext cx="15240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33800" y="1981200"/>
            <a:ext cx="16764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62600" y="1981200"/>
            <a:ext cx="17526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4800" y="28194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14400" y="39624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743200" y="3810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Щ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67600" y="1981200"/>
            <a:ext cx="1371600" cy="297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810000" y="2286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648200" y="2286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31242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810000" y="40386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648200" y="40386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Щ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638800" y="22098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38800" y="3048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638800" y="4191000"/>
            <a:ext cx="7620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ДМ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6477000" y="22098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477000" y="29718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6553200" y="4191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Щ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6096000" y="35814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848600" y="31242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1"/>
                </a:solidFill>
              </a:rPr>
              <a:t>Сн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86000" y="2667000"/>
            <a:ext cx="685800" cy="685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Сн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28" name="Прямая со стрелкой 27"/>
          <p:cNvCxnSpPr>
            <a:stCxn id="4" idx="3"/>
            <a:endCxn id="5" idx="1"/>
          </p:cNvCxnSpPr>
          <p:nvPr/>
        </p:nvCxnSpPr>
        <p:spPr>
          <a:xfrm>
            <a:off x="1752600" y="3467100"/>
            <a:ext cx="228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5334000" y="3429000"/>
            <a:ext cx="228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505200" y="3429000"/>
            <a:ext cx="228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7315200" y="3429000"/>
            <a:ext cx="228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1385092770_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5029200" cy="6172200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7086600" y="29718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086600" y="18288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086600" y="4343400"/>
            <a:ext cx="11430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уга 8"/>
          <p:cNvSpPr/>
          <p:nvPr/>
        </p:nvSpPr>
        <p:spPr>
          <a:xfrm rot="9945497">
            <a:off x="7390211" y="2176264"/>
            <a:ext cx="461894" cy="457200"/>
          </a:xfrm>
          <a:prstGeom prst="arc">
            <a:avLst>
              <a:gd name="adj1" fmla="val 12718406"/>
              <a:gd name="adj2" fmla="val 20908514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467600" y="3657600"/>
            <a:ext cx="381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Дуга 11"/>
          <p:cNvSpPr/>
          <p:nvPr/>
        </p:nvSpPr>
        <p:spPr>
          <a:xfrm rot="20838462">
            <a:off x="7355954" y="4940879"/>
            <a:ext cx="632371" cy="441303"/>
          </a:xfrm>
          <a:prstGeom prst="arc">
            <a:avLst>
              <a:gd name="adj1" fmla="val 12668812"/>
              <a:gd name="adj2" fmla="val 2070354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Pictures\3071_6a85336a35ae8845e55f1d9b924a3fb0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3718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53583" y="2514600"/>
            <a:ext cx="4050871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00B0F0"/>
                </a:solidFill>
                <a:latin typeface="Monotype Corsiva" pitchFamily="66" charset="0"/>
              </a:rPr>
              <a:t>Спасибо!</a:t>
            </a:r>
            <a:endParaRPr lang="ru-RU" sz="7200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7" name="Рисунок 6" descr="C:\Users\user\Pictures\snowflakes_PNG7548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914400"/>
            <a:ext cx="1083110" cy="124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Pictures\snowflakes_PNG754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19050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Pictures\snowflakes_PNG754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4724400"/>
            <a:ext cx="838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Pictures\snowflake-5-coloring-pag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800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Pictures\snowflake-5-coloring-pag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36576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Pictures\snowflake-5-coloring-page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54864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Pictures\39292913_w0_h0_cid50358_pid30230095-9c25732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57912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0b2abe53a0b56ec7edf2e9b8e2b8b8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4102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4600" y="1676400"/>
            <a:ext cx="3048000" cy="419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29000" y="2971800"/>
            <a:ext cx="1295400" cy="13716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24200" y="1905000"/>
            <a:ext cx="19050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5029200"/>
            <a:ext cx="1981200" cy="5334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304800"/>
            <a:ext cx="4267199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04800"/>
            <a:ext cx="472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67200" y="3886200"/>
            <a:ext cx="47244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1                    2                    3                    4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86000"/>
            <a:ext cx="19812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38400" y="2286000"/>
            <a:ext cx="19812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8200" y="2286000"/>
            <a:ext cx="19812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58000" y="2286000"/>
            <a:ext cx="1981200" cy="2971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25146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19400" y="25146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05400" y="25146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15200" y="25146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" y="46482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19400" y="47244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029200" y="47244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15200" y="4724400"/>
            <a:ext cx="1143000" cy="3048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62000" y="3276600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391400" y="3276600"/>
            <a:ext cx="914400" cy="914400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2895600" y="3276600"/>
            <a:ext cx="990600" cy="9144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105400" y="3429000"/>
            <a:ext cx="1143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1005947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157773">
            <a:off x="638592" y="3407558"/>
            <a:ext cx="2233096" cy="2971800"/>
          </a:xfrm>
          <a:prstGeom prst="rect">
            <a:avLst/>
          </a:prstGeom>
          <a:noFill/>
        </p:spPr>
      </p:pic>
      <p:pic>
        <p:nvPicPr>
          <p:cNvPr id="1027" name="Picture 3" descr="C:\Users\user\Pictures\1015958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28600"/>
            <a:ext cx="2209800" cy="2971800"/>
          </a:xfrm>
          <a:prstGeom prst="rect">
            <a:avLst/>
          </a:prstGeom>
          <a:noFill/>
        </p:spPr>
      </p:pic>
      <p:pic>
        <p:nvPicPr>
          <p:cNvPr id="1028" name="Picture 4" descr="C:\Users\user\Pictures\Dyam00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6292">
            <a:off x="6069235" y="3264895"/>
            <a:ext cx="2250126" cy="2994463"/>
          </a:xfrm>
          <a:prstGeom prst="rect">
            <a:avLst/>
          </a:prstGeom>
          <a:noFill/>
        </p:spPr>
      </p:pic>
      <p:pic>
        <p:nvPicPr>
          <p:cNvPr id="1029" name="Picture 5" descr="C:\Users\user\Pictures\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352800"/>
            <a:ext cx="2228850" cy="2870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19400" y="1600200"/>
            <a:ext cx="3200400" cy="45259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33800" y="3048000"/>
            <a:ext cx="1295400" cy="1295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29000" y="1905000"/>
            <a:ext cx="1981200" cy="45720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ВВВВВ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5257800"/>
            <a:ext cx="2057400" cy="45720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Ёлка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05200" y="1905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В. </a:t>
            </a:r>
            <a:r>
              <a:rPr lang="ru-RU" sz="2400" dirty="0" err="1" smtClean="0"/>
              <a:t>Сутеев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81400" y="5257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Ёлка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296" y="2303528"/>
            <a:ext cx="6693408" cy="2250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33400" y="47244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800" dirty="0" smtClean="0">
                <a:latin typeface="Times New Roman" pitchFamily="18" charset="0"/>
                <a:cs typeface="Aharoni" pitchFamily="2" charset="-79"/>
              </a:rPr>
              <a:t>Снеговика сделали из шаров снега.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Aharoni" pitchFamily="2" charset="-79"/>
              </a:rPr>
              <a:t>        На голову Снеговика старое ведро надели, глаза из угольков сделали, а вместо носа воткнули морковку.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Aharoni" pitchFamily="2" charset="-79"/>
              </a:rPr>
              <a:t>         Хороший получился Снеговик –почтовик!</a:t>
            </a:r>
            <a:endParaRPr lang="ru-RU" sz="2800" dirty="0">
              <a:latin typeface="Times New Roman" pitchFamily="18" charset="0"/>
              <a:cs typeface="Aharoni" pitchFamily="2" charset="-79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H="1">
            <a:off x="2743200" y="22098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971800" y="23622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3352800" y="22098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029200" y="22098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6096000" y="22098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3434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48768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V="1">
            <a:off x="63246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V="1">
            <a:off x="71628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84582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V="1">
            <a:off x="1981200" y="2743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3124200" y="3124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876800" y="320040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flipV="1">
            <a:off x="5791200" y="3124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7239000" y="3124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1752600" y="35814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2362200" y="3124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flipH="1">
            <a:off x="4876800" y="31242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 flipV="1">
            <a:off x="2057400" y="40386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flipV="1">
            <a:off x="5715000" y="40386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7391400" y="40386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 flipV="1">
            <a:off x="3810000" y="4114800"/>
            <a:ext cx="762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93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Уроки литературного слушания в 1 классе УМК «Начальная школа XXI века»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Заместители</vt:lpstr>
      <vt:lpstr>План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2018-12-15T12:34:07Z</dcterms:created>
  <dcterms:modified xsi:type="dcterms:W3CDTF">2019-09-27T12:00:38Z</dcterms:modified>
</cp:coreProperties>
</file>