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62" r:id="rId14"/>
    <p:sldId id="26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BC90-E2D7-481F-A90C-51D49C529162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F9D-F078-42DC-A6E9-2CD53FA5D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520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BC90-E2D7-481F-A90C-51D49C529162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F9D-F078-42DC-A6E9-2CD53FA5D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52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BC90-E2D7-481F-A90C-51D49C529162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F9D-F078-42DC-A6E9-2CD53FA5D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535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BC90-E2D7-481F-A90C-51D49C529162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F9D-F078-42DC-A6E9-2CD53FA5D2F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5835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BC90-E2D7-481F-A90C-51D49C529162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F9D-F078-42DC-A6E9-2CD53FA5D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73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BC90-E2D7-481F-A90C-51D49C529162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F9D-F078-42DC-A6E9-2CD53FA5D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70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BC90-E2D7-481F-A90C-51D49C529162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F9D-F078-42DC-A6E9-2CD53FA5D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889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BC90-E2D7-481F-A90C-51D49C529162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F9D-F078-42DC-A6E9-2CD53FA5D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305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BC90-E2D7-481F-A90C-51D49C529162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F9D-F078-42DC-A6E9-2CD53FA5D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489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BC90-E2D7-481F-A90C-51D49C529162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F9D-F078-42DC-A6E9-2CD53FA5D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75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BC90-E2D7-481F-A90C-51D49C529162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F9D-F078-42DC-A6E9-2CD53FA5D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828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BC90-E2D7-481F-A90C-51D49C529162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F9D-F078-42DC-A6E9-2CD53FA5D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959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BC90-E2D7-481F-A90C-51D49C529162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F9D-F078-42DC-A6E9-2CD53FA5D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062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BC90-E2D7-481F-A90C-51D49C529162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F9D-F078-42DC-A6E9-2CD53FA5D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89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BC90-E2D7-481F-A90C-51D49C529162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F9D-F078-42DC-A6E9-2CD53FA5D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46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BC90-E2D7-481F-A90C-51D49C529162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F9D-F078-42DC-A6E9-2CD53FA5D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30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BC90-E2D7-481F-A90C-51D49C529162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EF9D-F078-42DC-A6E9-2CD53FA5D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84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6A2BC90-E2D7-481F-A90C-51D49C529162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DD5EF9D-F078-42DC-A6E9-2CD53FA5D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31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2" r:id="rId12"/>
    <p:sldLayoutId id="2147484083" r:id="rId13"/>
    <p:sldLayoutId id="2147484084" r:id="rId14"/>
    <p:sldLayoutId id="2147484085" r:id="rId15"/>
    <p:sldLayoutId id="2147484086" r:id="rId16"/>
    <p:sldLayoutId id="214748408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343" y="0"/>
            <a:ext cx="8806023" cy="5682343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sz="27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тренировки спортивной </a:t>
            </a:r>
            <a:r>
              <a:rPr lang="ru-RU" sz="27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ходьбы.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Методику разработала:    Лебедева Анна Сергеевна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Богородской гимназии г.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ногинска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богородского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2228835"/>
            <a:ext cx="5367304" cy="441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371" y="195943"/>
            <a:ext cx="11027855" cy="6291943"/>
          </a:xfrm>
        </p:spPr>
        <p:txBody>
          <a:bodyPr>
            <a:normAutofit/>
          </a:bodyPr>
          <a:lstStyle/>
          <a:p>
            <a:pPr algn="l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десятая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тренировок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Прогулка-отдых или занятия в зале (игра в баскетбол, гимнастика).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Бег на местности (по неглубокому снегу) продолжительностью от 1 до 2,5 часа (по самочувствию).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Продолжительная пешеходная прогулка. Нагрузка небольшая (по самочувствию).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Прогулка на лыжах продолжительностью до 4 час. Идти с равномерной скоростью, изредка делая легкие ускорения 1—2 км.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Воскресенье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Прогулка на лыжах по значительно пересеченной местности 30—40 км, из них 8—10 км сильно. Нагрузка большая. Желательно участие в соревновании.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одиннадцатая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тренировок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Вторник.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 на местности от 1 до 2,5 час. (по самочувствию).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Среда.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в зале (баскетбол, гимнастика).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Пятница.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Медленный бег в чередовании с ходьбой обычной, спортивным шагом, широким шагом с низко опущенными руками. Продолжительность 1,5—2,5 часа. Количество бега в тренировке до 50% общего километража тренировочного дня.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Воскресенье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Продолжительная ходьба на местности с равномерной скоростью, продолжительностью до 3 час. (по самочувствию).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двенадцатая </a:t>
            </a:r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тренировок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Понедельник.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Разминка в продолжении 1 часа. Активный отдых.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Среда.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Преимущественная работа над скоростью. Многократное прохождение коротких отрезков с высокой скоростью. Например: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5 x 400 м сильно; 4 х 200 м с предельной скоростью; 3—5 х 100 м с предельной скоростью;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пройти в тренировке от 10 до 20 раз по 200 м со скоростью 45—48 сек. В промежутках между отрезками отдыхать, идя спокойно обычным шагом 400— 500 м.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Четверг.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Преимущественная работа над скоростной выносливостью и выносливостью. Смешанное передвижение 20—28 км, чередуя бег со спортивной ходьбой по своему усмотрению или руководствуясь следующими примерами: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8 км спокойного бега, 12 км спортивной ходьбы быстро, 5 км спокойного бега, всего 25 км;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8 км спокойного бега, 15 км спортивной ходьбы быстро, 5 км спокойного бега — всего 28 км;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10 км спокойного бега, 5 км спортивной ходьбы быстро, 10 км спокойного бега — всего 25 км.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Поддержание общей выносливости скорохода. Прогулка продолжительностью 3—5 час., используя обычную ходьбу.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Отдых.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Воскресенье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Преимущественная работа над выносливостью. Ходьба по шоссе с равномерной «крейсерской» скоростью или немного медленнее 20—30 км.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19042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72" y="1001487"/>
            <a:ext cx="10897226" cy="6193971"/>
          </a:xfrm>
        </p:spPr>
        <p:txBody>
          <a:bodyPr>
            <a:normAutofit fontScale="90000"/>
          </a:bodyPr>
          <a:lstStyle/>
          <a:p>
            <a:pPr algn="l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Тринадцатая неделя тренировок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Активный отдых. Прогулка простым шагом с выполнением гимнастических упражнений в конце ее. Продолжительность тренировки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час.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Преимущественная работа над скоростью. Многократное прохождение коротких отрезков с высокой или предельной скоростью, используя следующие примеры для построения тренировок: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3—4 раза по 400 м, 2 раза по 600 м, 2 раза по 800 м, 1 раз 400 м — все отрезки проходить с предельной скоростью;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3—4 раза по 400 м, 3—4 раза по 300 м, 3—4 раза по 200 м, 3—4 раза по 100 м — все отрезки проходить с предельной скоростью или с очень высокой скоростью;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1—2 раза по 1000 м с «крейсерской» скоростью, 1 раз 400 м сильно, 2—3 раза по 100 м с предельной скоростью.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Преимущественная работа над скоростной выносливостью и скоростью. Ходьба с переменной скоростью на стадионе, используя следующие примеры для построения тренировок: 1) 400 м в 1 мин. 49 сек. — 1 мин. 50 сек. и 400 м тихо — 10—12 раз, 2) повторное прохождение километрового отрезка со скоростью 4 мин. 36 сек. — 4 мин. 34 сек. — 3—5 раз. В каждой тренировке в конце разминки пройти 2—3 раза по 200 м с предельной скоростью или близкой к ней. Заканчивать каждую тренировку скоростным бегом от 1,5 до 2 км и прыжковыми упражнениями.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Поддержание общей выносливости. Прогулка простым шагом спокойно в продолжении 3—4 час. Желательно вне города в лесистой местности.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Воскресенье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Преимущественная работа над специальной выносливостью. Спортивная ходьба на местности (по тропам и дорогам) — 20 км. В отдельные дни тренировки запланированная дистанция проходится то с равномерной скоростью, то с небольшим количеством ускорений в середине дистанции или во второй половине ее, то с нарастанием скорости к концу дистанции. Если к тому будет необходимость, то можно включить 1—3 пробежки но 600—800 м для некоторого отдыха от ходьбы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Четырнадцатая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тренировок</a:t>
            </a:r>
            <a:b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prstClr val="black"/>
                </a:solidFill>
              </a:rPr>
              <a:t>Понедельник. </a:t>
            </a:r>
            <a:r>
              <a:rPr lang="ru-RU" sz="1300" dirty="0">
                <a:solidFill>
                  <a:prstClr val="black"/>
                </a:solidFill>
              </a:rPr>
              <a:t>Отдых.</a:t>
            </a:r>
            <a:br>
              <a:rPr lang="ru-RU" sz="1300" dirty="0">
                <a:solidFill>
                  <a:prstClr val="black"/>
                </a:solidFill>
              </a:rPr>
            </a:br>
            <a:r>
              <a:rPr lang="ru-RU" sz="1300" b="1" dirty="0">
                <a:solidFill>
                  <a:prstClr val="black"/>
                </a:solidFill>
              </a:rPr>
              <a:t>Вторник</a:t>
            </a:r>
            <a:r>
              <a:rPr lang="ru-RU" sz="1300" dirty="0">
                <a:solidFill>
                  <a:prstClr val="black"/>
                </a:solidFill>
              </a:rPr>
              <a:t> (совершенствование техники). Спортивная ходьба — 8—10 км.</a:t>
            </a:r>
            <a:br>
              <a:rPr lang="ru-RU" sz="1300" dirty="0">
                <a:solidFill>
                  <a:prstClr val="black"/>
                </a:solidFill>
              </a:rPr>
            </a:br>
            <a:r>
              <a:rPr lang="ru-RU" sz="1300" b="1" dirty="0">
                <a:solidFill>
                  <a:prstClr val="black"/>
                </a:solidFill>
              </a:rPr>
              <a:t>Среда</a:t>
            </a:r>
            <a:r>
              <a:rPr lang="ru-RU" sz="1300" dirty="0">
                <a:solidFill>
                  <a:prstClr val="black"/>
                </a:solidFill>
              </a:rPr>
              <a:t> (ОФП). Спортивные игры в зале. Упражнения со снарядами. Упражнения на гимнастических снарядах (скамейка, стенка, конь, перекладина).</a:t>
            </a:r>
            <a:br>
              <a:rPr lang="ru-RU" sz="1300" dirty="0">
                <a:solidFill>
                  <a:prstClr val="black"/>
                </a:solidFill>
              </a:rPr>
            </a:br>
            <a:r>
              <a:rPr lang="ru-RU" sz="1300" b="1" dirty="0">
                <a:solidFill>
                  <a:prstClr val="black"/>
                </a:solidFill>
              </a:rPr>
              <a:t>Четверг</a:t>
            </a:r>
            <a:r>
              <a:rPr lang="ru-RU" sz="1300" dirty="0">
                <a:solidFill>
                  <a:prstClr val="black"/>
                </a:solidFill>
              </a:rPr>
              <a:t> (совершенствование общей выносливости). Кросс по пересеченной местности или ходьба на лыжах.</a:t>
            </a:r>
            <a:br>
              <a:rPr lang="ru-RU" sz="1300" dirty="0">
                <a:solidFill>
                  <a:prstClr val="black"/>
                </a:solidFill>
              </a:rPr>
            </a:br>
            <a:r>
              <a:rPr lang="ru-RU" sz="1300" b="1" dirty="0">
                <a:solidFill>
                  <a:prstClr val="black"/>
                </a:solidFill>
              </a:rPr>
              <a:t>Пятница</a:t>
            </a:r>
            <a:r>
              <a:rPr lang="ru-RU" sz="1300" dirty="0">
                <a:solidFill>
                  <a:prstClr val="black"/>
                </a:solidFill>
              </a:rPr>
              <a:t>. Отдых или ОФП.</a:t>
            </a:r>
            <a:br>
              <a:rPr lang="ru-RU" sz="1300" dirty="0">
                <a:solidFill>
                  <a:prstClr val="black"/>
                </a:solidFill>
              </a:rPr>
            </a:br>
            <a:r>
              <a:rPr lang="ru-RU" sz="1300" b="1" dirty="0">
                <a:solidFill>
                  <a:prstClr val="black"/>
                </a:solidFill>
              </a:rPr>
              <a:t>Суббота</a:t>
            </a:r>
            <a:r>
              <a:rPr lang="ru-RU" sz="1300" dirty="0">
                <a:solidFill>
                  <a:prstClr val="black"/>
                </a:solidFill>
              </a:rPr>
              <a:t> (совершенствование общей и специальной выносливости). Прогулка</a:t>
            </a:r>
            <a:br>
              <a:rPr lang="ru-RU" sz="1300" dirty="0">
                <a:solidFill>
                  <a:prstClr val="black"/>
                </a:solidFill>
              </a:rPr>
            </a:br>
            <a:r>
              <a:rPr lang="ru-RU" sz="1300" dirty="0">
                <a:solidFill>
                  <a:prstClr val="black"/>
                </a:solidFill>
              </a:rPr>
              <a:t>3—4 часа (Ходьба обычная) или спортивная ходьба до 30 км с оптимальной скоростью.</a:t>
            </a:r>
            <a:br>
              <a:rPr lang="ru-RU" sz="1300" dirty="0">
                <a:solidFill>
                  <a:prstClr val="black"/>
                </a:solidFill>
              </a:rPr>
            </a:br>
            <a:r>
              <a:rPr lang="ru-RU" sz="1300" b="1" dirty="0">
                <a:solidFill>
                  <a:prstClr val="black"/>
                </a:solidFill>
              </a:rPr>
              <a:t>Воскресенье. </a:t>
            </a:r>
            <a:r>
              <a:rPr lang="ru-RU" sz="1300" dirty="0">
                <a:solidFill>
                  <a:prstClr val="black"/>
                </a:solidFill>
              </a:rPr>
              <a:t>ОФП. Плавание или играв водное поло — 40—50 мин.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92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486" y="87086"/>
            <a:ext cx="11038741" cy="6368143"/>
          </a:xfrm>
        </p:spPr>
        <p:txBody>
          <a:bodyPr>
            <a:normAutofit/>
          </a:bodyPr>
          <a:lstStyle/>
          <a:p>
            <a:pPr algn="l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пятнадцатая неделя тренировок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общей выносливости. Смешанное пере-движение или прогулка вне города по личному усмотрению.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Преимущественная работа над скоростной выносливостью. Спортивная ходьба на стадионе с переменной скоростью, используя следующие примеры: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400 м в 1 мин. 46 сек. и 200 м тихо — 20—30 раз;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400 м сильно и 200—300 м тихо—20 раз; 3) 200 м сильно в 53—52 сек., 200 м сравнительно спокойно, причем первые 100 м пройти спортивным шагом, а вторые 100 м спортивным шагом с «низко опущенными руками». Скорость вторых 200 м в общей сложности должна быть 1 мин. 30 сек. — 1 мин. 40 сек., проделывается упражнение 20—30 раз.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Преимущественная работа над скоростной выносливостью. Спортивная ходьба на стадионе, используя следующие примеры: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1 км в 4 мин. 36 сек. — 4 мин. 40 сек. и 200 м тихо — 6—12 раз;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повторное прохождение отрезков от 2 до 5 км с «крейсерской» скоростью или более высокой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Преимущественная работа над скоростью. Неоднократное прохождение коротких отрезков (повторная форма) с очень высокой скоростью. В качестве примеров использовать следующие сочетания: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400, 250—200, 100, 50 м. Каждый из отрезков пройти от 3 до 4 раз со скоростью, близкой к предельной, или с предельной;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200, 100 м. Каждый из отрезков пройти 8—10 раз с предельной скоростью; 3) 200 м сильно — 20 раз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Воскресенье.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Преимущественная работа над специальной выносливостью. Повторное прохождение «крейсерской» скоростью отрезков равной длины 1—8 км.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Шестнадцатая неделя тренировок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(совершенствование техники и скорости ходьбы). Спортивная ходьба на отрезках до 12 км.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(совершенствование специальной выносливости). Спортивная ходьба до 30—32 км с оптимальной скоростью.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(совершенствование общей выносливости). Кросс — до 1 часа, или прогулка в лесу, или сочетание ходьбы и бега — до 2 часов.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(ОФП). Спортивные игры. Плавание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(совершенствование специальной выносливости). Спортивная ходьба на шоссе до 20—22 км с равномерной и переменной скоростью.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Воскресенье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выносливости). Спортивная ходьба в виде прогулки — 3 часа или кросс — до 1 часа.</a:t>
            </a:r>
          </a:p>
        </p:txBody>
      </p:sp>
    </p:spTree>
    <p:extLst>
      <p:ext uri="{BB962C8B-B14F-4D97-AF65-F5344CB8AC3E}">
        <p14:creationId xmlns:p14="http://schemas.microsoft.com/office/powerpoint/2010/main" val="82640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44334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Вывод: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Специально-подготовительный </a:t>
            </a:r>
            <a:r>
              <a:rPr lang="ru-RU" sz="1400" dirty="0"/>
              <a:t>этап круглогодичной тренировки скорохода имеет те же задачи, что и </a:t>
            </a:r>
            <a:r>
              <a:rPr lang="ru-RU" sz="1400" dirty="0" err="1"/>
              <a:t>общеподготовительный</a:t>
            </a:r>
            <a:r>
              <a:rPr lang="ru-RU" sz="1400" dirty="0"/>
              <a:t> этап, но особо выделяется задача совершенствования специальной выносливости и скорости ходьбы. Средства тренировки те же, что и на предыдущем этапе. В течение 16 недель скорость ходьбы на тренировочных отрезках увеличивается постепенно. К концу этапа скорость прохождения тренировочных отрезков может немного превышать среднюю соревновательную скорость планируемого в году результата. Специальной подготовки – подведения– к соревнованиям не проводится. Соревнования рассматриваются как контроль за состоянием тренированности спортсмена.</a:t>
            </a:r>
          </a:p>
        </p:txBody>
      </p:sp>
    </p:spTree>
    <p:extLst>
      <p:ext uri="{BB962C8B-B14F-4D97-AF65-F5344CB8AC3E}">
        <p14:creationId xmlns:p14="http://schemas.microsoft.com/office/powerpoint/2010/main" val="219759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334483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2181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057" y="618517"/>
            <a:ext cx="10712169" cy="5858483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>
                <a:solidFill>
                  <a:schemeClr val="tx1"/>
                </a:solidFill>
              </a:rPr>
              <a:t>Тренировка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Высоких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 результатов скороходы достигают благодаря многолетней длительной тренировке. Если к тренировке приступают взрослые спортсмены, то, как правило, они затрачивают 4–5 лет на систематическое совершенствование, прежде чем выполнить нормативы кандидата в мастера спорта (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или мастера спорта (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Есть отдельные, исключительно одаренные спортсмены, у которых этот срок был несколько меньшим: Л. Спирин, В. Солдатенко, Н.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Смага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Но есть спортсмены, которые достигали подлинного мастерства только за 6–7 лет, начав свою тренировку в детском или юношеском возрасте: В.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Резаев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Випиченко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 Соломин и др.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принцип многолетней тренировки – постепенность в увеличении тренировочной нагрузки; это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ождения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отрезков дистанции), так и относительной, т.е. увеличением ходьбы и бега, выполненных при ЧСС 130 уд/мин и больше.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взять средства ОФП, то на первых годах тренировки их роль и значение больше, чем на последующих, когда уже произошло развитие основных качеств спортсмена, т.е. созданы предпосылки для более специализированной тренировки. Отметим также, что совершенствование техники остается постоянной заботой тренеров и спортсменов на всем многолетнем спортивном пути.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Многолетняя тренировка в спортивной ходьбе имеет несколько этапов. Если начинают тренироваться взрослые, то путь совершенствования их имеет ту же направленность, что и у детей,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по длительности более короткие.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этап предварительной подготовки (9–11 лет).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этап начальной специализации (12–15 лет).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этап углубленной специализации (16–18 лет).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этап спортивного совершенствования (19 лет и старше).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5522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370114"/>
            <a:ext cx="10364451" cy="5529943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4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9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6659" t="19074" r="27497" b="3094"/>
          <a:stretch/>
        </p:blipFill>
        <p:spPr>
          <a:xfrm rot="5400000">
            <a:off x="2666999" y="-2667001"/>
            <a:ext cx="6858000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3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894" t="10604" r="22263" b="10030"/>
          <a:stretch/>
        </p:blipFill>
        <p:spPr>
          <a:xfrm>
            <a:off x="119742" y="48109"/>
            <a:ext cx="11734801" cy="680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9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6572"/>
            <a:ext cx="10821026" cy="5693228"/>
          </a:xfrm>
        </p:spPr>
        <p:txBody>
          <a:bodyPr>
            <a:noAutofit/>
          </a:bodyPr>
          <a:lstStyle/>
          <a:p>
            <a:pPr algn="l"/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Типовые </a:t>
            </a:r>
            <a:r>
              <a:rPr lang="ru-RU" sz="1400" b="1" dirty="0"/>
              <a:t>недельные микроциклы для подготовки скороходов на учебно-тренировочном </a:t>
            </a:r>
            <a:r>
              <a:rPr lang="ru-RU" sz="1400" b="1" dirty="0" smtClean="0"/>
              <a:t>этапе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многолетней подготовки юных скороходов могут быть использованы разработанные недельные микроциклы. По характеру и направленности тренировочной работы микроциклы подразделяются: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Втягивающий - применяется в начале подготовительного периода, а также после травмы, болезни. Характерной чертой этого микроцикла является продолжительная ходьба в чередовании с бегом до 10-15 км при ЧСС до 140-150 уд./мин.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Базовый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общеподготовительный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основная направленность - развитие и совершенствование аэробных механизмов энергообеспечения, связанных с проявлением общей и, в определенных случаях, специальной выносливости. Для этого микроцикла главным является продолжительная спортивная и обычная ходьба, прогулки, ходьба на лыжах, кросс и плавание при ЧСС 140-160 уд./мин.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Базовый (специально-подготовительный) - направлен на совершенствование аэробно-анаэробных механизмов энергообеспечения с использованием тренировочных средств, направленных на развитие специальной выносливости у юных скороходов. ЧСС -160-190 уд./мин.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Предсоревновательный - применяется в последние недели перед соревнованиями. Основная цель - плавное подведение к главному старту. Объем и интенсивность нагрузок снижается. За 5-6 дней до соревнования возможно проведение одной интенсивной тренировки.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Соревновательный - используется, как правило, в промежутке до 3 недель между двумя соревнованиями. Основная направленность -совершенствование технико-тактического мастерства.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Подводящий к соревнованиям - совершенствование скоростных, скоростно-силовых качеств, специальной выносливости. Повторная спортивная ходьба на отрезках с соревновательной скоростью.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Восстановительный - применяется после напряженных тренировок, соревнований.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Недельные микроциклы содержат основную часть тренировочного занятия. В тренировочное занятие входят также: разминка (10-15 мин) и заключительная часть (5-10 мин).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недельных микроциклов для девушек такая же, как и у юношей этого возраста, но с соответствующим снижением тренировочных нагрузок до 70-85% по отношению к юношам.</a:t>
            </a:r>
          </a:p>
        </p:txBody>
      </p:sp>
    </p:spTree>
    <p:extLst>
      <p:ext uri="{BB962C8B-B14F-4D97-AF65-F5344CB8AC3E}">
        <p14:creationId xmlns:p14="http://schemas.microsoft.com/office/powerpoint/2010/main" val="977911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829" y="2090057"/>
            <a:ext cx="10951655" cy="5018316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ru-RU" sz="1400" b="1" dirty="0" smtClean="0"/>
              <a:t>16-ти недельный </a:t>
            </a:r>
            <a:r>
              <a:rPr lang="ru-RU" sz="1400" b="1" smtClean="0"/>
              <a:t>цикл тренировок</a:t>
            </a:r>
            <a:br>
              <a:rPr lang="ru-RU" sz="1400" b="1" smtClean="0"/>
            </a:br>
            <a:r>
              <a:rPr lang="ru-RU" sz="1400" b="1" smtClean="0"/>
              <a:t>Первая </a:t>
            </a:r>
            <a:r>
              <a:rPr lang="ru-RU" sz="1400" b="1" dirty="0" smtClean="0"/>
              <a:t>неделя тренировок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 smtClean="0"/>
              <a:t>Понедельник</a:t>
            </a:r>
            <a:r>
              <a:rPr lang="ru-RU" sz="1400" b="1" dirty="0"/>
              <a:t>. </a:t>
            </a:r>
            <a:r>
              <a:rPr lang="ru-RU" sz="1400" dirty="0"/>
              <a:t>Отдых.</a:t>
            </a:r>
            <a:br>
              <a:rPr lang="ru-RU" sz="1400" dirty="0"/>
            </a:br>
            <a:r>
              <a:rPr lang="ru-RU" sz="1400" b="1" dirty="0" smtClean="0"/>
              <a:t>Вторник</a:t>
            </a:r>
            <a:r>
              <a:rPr lang="ru-RU" sz="1400" dirty="0" smtClean="0"/>
              <a:t> </a:t>
            </a:r>
            <a:r>
              <a:rPr lang="ru-RU" sz="1400" dirty="0"/>
              <a:t>(совершенствование техники). Спортивная ходьба — 8—10 км.</a:t>
            </a:r>
            <a:br>
              <a:rPr lang="ru-RU" sz="1400" dirty="0"/>
            </a:br>
            <a:r>
              <a:rPr lang="ru-RU" sz="1400" b="1" dirty="0" smtClean="0"/>
              <a:t>Среда</a:t>
            </a:r>
            <a:r>
              <a:rPr lang="ru-RU" sz="1400" dirty="0" smtClean="0"/>
              <a:t> </a:t>
            </a:r>
            <a:r>
              <a:rPr lang="ru-RU" sz="1400" dirty="0"/>
              <a:t>(ОФП). Спортивные игры в зале. Упражнения со снарядами. Упражнения на гимнастических снарядах (скамейка, стенка, конь, перекладина).</a:t>
            </a:r>
            <a:br>
              <a:rPr lang="ru-RU" sz="1400" dirty="0"/>
            </a:br>
            <a:r>
              <a:rPr lang="ru-RU" sz="1400" b="1" dirty="0" smtClean="0"/>
              <a:t>Четверг</a:t>
            </a:r>
            <a:r>
              <a:rPr lang="ru-RU" sz="1400" dirty="0" smtClean="0"/>
              <a:t> </a:t>
            </a:r>
            <a:r>
              <a:rPr lang="ru-RU" sz="1400" dirty="0"/>
              <a:t>(совершенствование общей выносливости). Кросс по пересеченной местности или ходьба на лыжах.</a:t>
            </a:r>
            <a:br>
              <a:rPr lang="ru-RU" sz="1400" dirty="0"/>
            </a:br>
            <a:r>
              <a:rPr lang="ru-RU" sz="1400" b="1" dirty="0" smtClean="0"/>
              <a:t>Пятница</a:t>
            </a:r>
            <a:r>
              <a:rPr lang="ru-RU" sz="1400" dirty="0"/>
              <a:t>. Отдых или ОФП.</a:t>
            </a:r>
            <a:br>
              <a:rPr lang="ru-RU" sz="1400" dirty="0"/>
            </a:br>
            <a:r>
              <a:rPr lang="ru-RU" sz="1400" b="1" dirty="0" smtClean="0"/>
              <a:t>Суббота</a:t>
            </a:r>
            <a:r>
              <a:rPr lang="ru-RU" sz="1400" dirty="0" smtClean="0"/>
              <a:t> </a:t>
            </a:r>
            <a:r>
              <a:rPr lang="ru-RU" sz="1400" dirty="0"/>
              <a:t>(совершенствование общей и специальной выносливости). Прогулка</a:t>
            </a:r>
            <a:br>
              <a:rPr lang="ru-RU" sz="1400" dirty="0"/>
            </a:br>
            <a:r>
              <a:rPr lang="ru-RU" sz="1400" dirty="0" smtClean="0"/>
              <a:t>3—4 </a:t>
            </a:r>
            <a:r>
              <a:rPr lang="ru-RU" sz="1400" dirty="0"/>
              <a:t>часа (Ходьба обычная) или спортивная ходьба до 30 км с оптимальной скоростью.</a:t>
            </a:r>
            <a:br>
              <a:rPr lang="ru-RU" sz="1400" dirty="0"/>
            </a:br>
            <a:r>
              <a:rPr lang="ru-RU" sz="1400" b="1" dirty="0" smtClean="0"/>
              <a:t>Воскресенье</a:t>
            </a:r>
            <a:r>
              <a:rPr lang="ru-RU" sz="1400" b="1" dirty="0"/>
              <a:t>. </a:t>
            </a:r>
            <a:r>
              <a:rPr lang="ru-RU" sz="1400" dirty="0"/>
              <a:t>ОФП. Плавание или играв водное поло — 40—50 мин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Вторая неделя тренировок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 smtClean="0"/>
              <a:t>Понедельник</a:t>
            </a:r>
            <a:r>
              <a:rPr lang="ru-RU" sz="1400" dirty="0"/>
              <a:t>. Отдых.</a:t>
            </a:r>
            <a:br>
              <a:rPr lang="ru-RU" sz="1400" dirty="0"/>
            </a:br>
            <a:r>
              <a:rPr lang="ru-RU" sz="1400" b="1" dirty="0" smtClean="0"/>
              <a:t>Вторник</a:t>
            </a:r>
            <a:r>
              <a:rPr lang="ru-RU" sz="1400" dirty="0" smtClean="0"/>
              <a:t> </a:t>
            </a:r>
            <a:r>
              <a:rPr lang="ru-RU" sz="1400" dirty="0"/>
              <a:t>(совершенствование техники). Спортивная ходьба на отрезках 10—12 км с оптимальной скоростью.</a:t>
            </a:r>
            <a:br>
              <a:rPr lang="ru-RU" sz="1400" dirty="0"/>
            </a:br>
            <a:r>
              <a:rPr lang="ru-RU" sz="1400" b="1" dirty="0" smtClean="0"/>
              <a:t>Среда</a:t>
            </a:r>
            <a:r>
              <a:rPr lang="ru-RU" sz="1400" dirty="0" smtClean="0"/>
              <a:t> </a:t>
            </a:r>
            <a:r>
              <a:rPr lang="ru-RU" sz="1400" dirty="0"/>
              <a:t>(совершенствование общей и специальной выносливости). Спортивная ходьба до 30 км с оптимальной скоростью.</a:t>
            </a:r>
            <a:br>
              <a:rPr lang="ru-RU" sz="1400" dirty="0"/>
            </a:br>
            <a:r>
              <a:rPr lang="ru-RU" sz="1400" b="1" dirty="0" smtClean="0"/>
              <a:t>Четверг</a:t>
            </a:r>
            <a:r>
              <a:rPr lang="ru-RU" sz="1400" dirty="0" smtClean="0"/>
              <a:t> </a:t>
            </a:r>
            <a:r>
              <a:rPr lang="ru-RU" sz="1400" dirty="0"/>
              <a:t>(совершенствование общей выносливости). Кросс — до 1,5 часа.</a:t>
            </a:r>
            <a:br>
              <a:rPr lang="ru-RU" sz="1400" dirty="0"/>
            </a:br>
            <a:r>
              <a:rPr lang="ru-RU" sz="1400" b="1" dirty="0" smtClean="0"/>
              <a:t>Пятница</a:t>
            </a:r>
            <a:r>
              <a:rPr lang="ru-RU" sz="1400" dirty="0"/>
              <a:t>. ОФП. Спортивные игры или плавание.</a:t>
            </a:r>
            <a:br>
              <a:rPr lang="ru-RU" sz="1400" dirty="0"/>
            </a:br>
            <a:r>
              <a:rPr lang="ru-RU" sz="1400" b="1" dirty="0"/>
              <a:t>Суббота</a:t>
            </a:r>
            <a:r>
              <a:rPr lang="ru-RU" sz="1400" dirty="0"/>
              <a:t> (совершенствование общей и специальной выносливости). Спортивная ходьба до 20 км с оптимальной скоростью.</a:t>
            </a:r>
            <a:br>
              <a:rPr lang="ru-RU" sz="1400" dirty="0"/>
            </a:br>
            <a:r>
              <a:rPr lang="ru-RU" sz="1400" b="1" dirty="0" smtClean="0"/>
              <a:t>Воскресенье</a:t>
            </a:r>
            <a:r>
              <a:rPr lang="ru-RU" sz="1400" dirty="0" smtClean="0"/>
              <a:t> </a:t>
            </a:r>
            <a:r>
              <a:rPr lang="ru-RU" sz="1400" dirty="0"/>
              <a:t>(совершенствование общей выносливости). Прогулка (ходьба обычная или спортивная) или ходьба на лыжах до 3—4 </a:t>
            </a:r>
            <a:r>
              <a:rPr lang="ru-RU" sz="1400" dirty="0" smtClean="0"/>
              <a:t>часов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третья неделя тренировок</a:t>
            </a:r>
            <a:br>
              <a:rPr lang="ru-RU" sz="1400" b="1" dirty="0" smtClean="0"/>
            </a:br>
            <a:r>
              <a:rPr lang="ru-RU" sz="13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Понедельник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. Отдых.</a:t>
            </a:r>
            <a:b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3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Вторник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(совершенствование техники и скорости ходьбы). Спортивная ходьба на отрезках до 12 км.</a:t>
            </a:r>
            <a:b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3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Среда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(совершенствование специальной выносливости). Спортивная ходьба до 30—32 км с оптимальной скоростью.</a:t>
            </a:r>
            <a:b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3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Четверг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(совершенствование общей выносливости). Кросс — до 1 часа, или прогулка в лесу, или сочетание ходьбы и бега — до 2 часов.</a:t>
            </a:r>
            <a:b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3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Пятница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(ОФП). Спортивные игры. Плавание.</a:t>
            </a:r>
            <a:b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3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Суббота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(совершенствование специальной выносливости). Спортивная ходьба на шоссе до 20—22 км с равномерной и переменной скоростью.</a:t>
            </a:r>
            <a:b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3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Воскресенье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(совершенствование общей выносливости). Спортивная ходьба в виде прогулки — 3 часа или кросс — до 1 часа.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18284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756571" cy="6651171"/>
          </a:xfrm>
        </p:spPr>
        <p:txBody>
          <a:bodyPr>
            <a:normAutofit fontScale="90000"/>
          </a:bodyPr>
          <a:lstStyle/>
          <a:p>
            <a:pPr algn="l"/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четвертая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тренировок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Прогулка-отдых или занятия в зале (игра в баскетбол, гимнастика).</a:t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Бег на местности (по неглубокому снегу) продолжительностью от 1 до 2,5 часа (по самочувствию).</a:t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Продолжительная пешеходная прогулка. Нагрузка небольшая (по самочувствию).</a:t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Прогулка на лыжах продолжительностью до 4 час. Идти с равномерной скоростью, изредка делая легкие ускорения 1—2 км.</a:t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Воскресенье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Прогулка на лыжах по значительно пересеченной местности 30—40 км, из них 8—10 км сильно. Нагрузка большая. Желательно участие в соревновании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Пятая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тренировок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Вторник.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Бег на местности от 1 до 2,5 час. (по самочувствию).</a:t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в зале (баскетбол, гимнастика).</a:t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Медленный бег в чередовании с ходьбой обычной, спортивным шагом, широким шагом с низко опущенными руками. Продолжительность 1,5—2,5 часа. Количество бега в тренировке до 50% общего километража тренировочного дня.</a:t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Воскресенье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Продолжительная ходьба на местности с равномерной скоростью, продолжительностью до 3 час. (по самочувствию).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Шестая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тренировок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Понедельник.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Разминка в продолжении 1 часа. Активный отдых.</a:t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Преимущественная работа над скоростью. Многократное прохождение коротких отрезков с высокой скоростью. Например:</a:t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5 x 400 м сильно; 4 х 200 м с предельной скоростью; 3—5 х 100 м с предельной скоростью;</a:t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пройти в тренировке от 10 до 20 раз по 200 м со скоростью 45—48 сек. В промежутках между отрезками отдыхать, идя спокойно обычным шагом 400— 500 м.</a:t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Преимущественная работа над скоростной выносливостью и выносливостью. Смешанное передвижение 20—28 км, чередуя бег со спортивной ходьбой по своему усмотрению или руководствуясь следующими примерами:</a:t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8 км спокойного бега, 12 км спортивной ходьбы быстро, 5 км спокойного бега, всего 25 км;</a:t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8 км спокойного бега, 15 км спортивной ходьбы быстро, 5 км спокойного бега — всего 28 км;</a:t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10 км спокойного бега, 5 км спортивной ходьбы быстро, 10 км спокойного бега — всего 25 км.</a:t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Поддержание общей выносливости скорохода. Прогулка продолжительностью 3—5 час., используя обычную ходьбу.</a:t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Отдых.</a:t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Воскресенье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Преимущественная работа над выносливостью. Ходьба по шоссе с равномерной «крейсерской» скоростью или немного медленнее 20—30 км.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96970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229" y="195943"/>
            <a:ext cx="10918997" cy="6281057"/>
          </a:xfrm>
        </p:spPr>
        <p:txBody>
          <a:bodyPr>
            <a:normAutofit/>
          </a:bodyPr>
          <a:lstStyle/>
          <a:p>
            <a:pPr algn="l"/>
            <a: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седьмая </a:t>
            </a:r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тренировок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Понедельник.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Отдых.</a:t>
            </a:r>
            <a:b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(совершенствование техники). Спортивная ходьба — 8—10 км.</a:t>
            </a:r>
            <a:b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(ОФП). Спортивные игры в зале. Упражнения со снарядами. Упражнения на гимнастических снарядах (скамейка, стенка, конь, перекладина).</a:t>
            </a:r>
            <a:b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(совершенствование общей выносливости). Кросс по пересеченной местности или ходьба на лыжах.</a:t>
            </a:r>
            <a:b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Отдых или ОФП.</a:t>
            </a:r>
            <a:b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(совершенствование общей и специальной выносливости). Прогулка</a:t>
            </a:r>
            <a:b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3—4 часа (Ходьба обычная) или спортивная ходьба до 30 км с оптимальной скоростью.</a:t>
            </a:r>
            <a:b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Воскресенье.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ОФП. Плавание или играв водное поло — 40—50 мин.</a:t>
            </a:r>
            <a:b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Восьмая </a:t>
            </a:r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тренировок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Отдых.</a:t>
            </a:r>
            <a:b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(совершенствование техники). Спортивная ходьба на отрезках 10—12 км с оптимальной скоростью.</a:t>
            </a:r>
            <a:b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(совершенствование общей и специальной выносливости). Спортивная ходьба до 30 км с оптимальной скоростью.</a:t>
            </a:r>
            <a:b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(совершенствование общей выносливости). Кросс — до 1,5 часа.</a:t>
            </a:r>
            <a:b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ОФП. Спортивные игры или плавание.</a:t>
            </a:r>
            <a:b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(совершенствование общей и специальной выносливости). Спортивная ходьба до 20 км с оптимальной скоростью.</a:t>
            </a:r>
            <a:b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Воскресенье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(совершенствование общей выносливости). Прогулка (ходьба обычная или спортивная) или ходьба на лыжах до 3—4 часов</a:t>
            </a:r>
            <a:b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девятая </a:t>
            </a:r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тренировок</a:t>
            </a:r>
            <a:b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Отдых.</a:t>
            </a:r>
            <a:b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(совершенствование техники и скорости ходьбы). Спортивная ходьба на отрезках до 12 км.</a:t>
            </a:r>
            <a:b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(совершенствование специальной выносливости). Спортивная ходьба до 30—32 км с оптимальной скоростью.</a:t>
            </a:r>
            <a:b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(совершенствование общей выносливости). Кросс — до 1 часа, или прогулка в лесу, или сочетание ходьбы и бега — до 2 часов.</a:t>
            </a:r>
            <a:b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(ОФП). Спортивные игры. Плавание.</a:t>
            </a:r>
            <a:b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(совершенствование специальной выносливости). Спортивная ходьба на шоссе до 20—22 км с равномерной и переменной скоростью.</a:t>
            </a:r>
            <a:b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Воскресенье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(совершенствование общей выносливости). Спортивная ходьба в виде прогулки — 3 часа или кросс — до 1 часа.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219747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88</TotalTime>
  <Words>20</Words>
  <Application>Microsoft Office PowerPoint</Application>
  <PresentationFormat>Широкоэкранный</PresentationFormat>
  <Paragraphs>12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Tw Cen MT</vt:lpstr>
      <vt:lpstr>Капля</vt:lpstr>
      <vt:lpstr>        Методика тренировки спортивной ходьбы.      Методику разработала:    Лебедева Анна Сергеевна учитель МбоУ Богородской гимназии г. ногинска богородского городского округа                       </vt:lpstr>
      <vt:lpstr>Тренировка  Высоких спортивных результатов скороходы достигают благодаря многолетней длительной тренировке. Если к тренировке приступают взрослые спортсмены, то, как правило, они затрачивают 4–5 лет на систематическое совершенствование, прежде чем выполнить нормативы кандидата в мастера спорта (кмс) или мастера спорта (мс). Есть отдельные, исключительно одаренные спортсмены, у которых этот срок был несколько меньшим: Л. Спирин, В. Солдатенко, Н. Смага. Но есть спортсмены, которые достигали подлинного мастерства только за 6–7 лет, начав свою тренировку в детском или юношеском возрасте: В. Резаев, Н. Випиченко, А. Соломин и др. Основной принцип многолетней тренировки – постепенность в увеличении тренировочной нагрузки; это ождения отрезков дистанции), так и относительной, т.е. увеличением ходьбы и бега, выполненных при ЧСС 130 уд/мин и больше. Если взять средства ОФП, то на первых годах тренировки их роль и значение больше, чем на последующих, когда уже произошло развитие основных качеств спортсмена, т.е. созданы предпосылки для более специализированной тренировки. Отметим также, что совершенствование техники остается постоянной заботой тренеров и спортсменов на всем многолетнем спортивном пути. Многолетняя тренировка в спортивной ходьбе имеет несколько этапов. Если начинают тренироваться взрослые, то путь совершенствования их имеет ту же направленность, что и у детей,  но этапы по длительности более короткие.  Первый этап – этап предварительной подготовки (9–11 лет).  Второй этап – этап начальной специализации (12–15 лет).  Третий этап – этап углубленной специализации (16–18 лет).  Четвертый этап – этап спортивного совершенствования (19 лет и старше). </vt:lpstr>
      <vt:lpstr>                      </vt:lpstr>
      <vt:lpstr>Презентация PowerPoint</vt:lpstr>
      <vt:lpstr>Презентация PowerPoint</vt:lpstr>
      <vt:lpstr>   Типовые недельные микроциклы для подготовки скороходов на учебно-тренировочном этапе  В процессе многолетней подготовки юных скороходов могут быть использованы разработанные недельные микроциклы. По характеру и направленности тренировочной работы микроциклы подразделяются:  1. Втягивающий - применяется в начале подготовительного периода, а также после травмы, болезни. Характерной чертой этого микроцикла является продолжительная ходьба в чередовании с бегом до 10-15 км при ЧСС до 140-150 уд./мин.  2. Базовый (общеподготовительный) - основная направленность - развитие и совершенствование аэробных механизмов энергообеспечения, связанных с проявлением общей и, в определенных случаях, специальной выносливости. Для этого микроцикла главным является продолжительная спортивная и обычная ходьба, прогулки, ходьба на лыжах, кросс и плавание при ЧСС 140-160 уд./мин.  3.  Базовый (специально-подготовительный) - направлен на совершенствование аэробно-анаэробных механизмов энергообеспечения с использованием тренировочных средств, направленных на развитие специальной выносливости у юных скороходов. ЧСС -160-190 уд./мин.  4. Предсоревновательный - применяется в последние недели перед соревнованиями. Основная цель - плавное подведение к главному старту. Объем и интенсивность нагрузок снижается. За 5-6 дней до соревнования возможно проведение одной интенсивной тренировки.  5. Соревновательный - используется, как правило, в промежутке до 3 недель между двумя соревнованиями. Основная направленность -совершенствование технико-тактического мастерства.  6. Подводящий к соревнованиям - совершенствование скоростных, скоростно-силовых качеств, специальной выносливости. Повторная спортивная ходьба на отрезках с соревновательной скоростью.  7. Восстановительный - применяется после напряженных тренировок, соревнований. Недельные микроциклы содержат основную часть тренировочного занятия. В тренировочное занятие входят также: разминка (10-15 мин) и заключительная часть (5-10 мин). Структура недельных микроциклов для девушек такая же, как и у юношей этого возраста, но с соответствующим снижением тренировочных нагрузок до 70-85% по отношению к юношам.</vt:lpstr>
      <vt:lpstr>16-ти недельный цикл тренировок Первая неделя тренировок Понедельник. Отдых. Вторник (совершенствование техники). Спортивная ходьба — 8—10 км. Среда (ОФП). Спортивные игры в зале. Упражнения со снарядами. Упражнения на гимнастических снарядах (скамейка, стенка, конь, перекладина). Четверг (совершенствование общей выносливости). Кросс по пересеченной местности или ходьба на лыжах. Пятница. Отдых или ОФП. Суббота (совершенствование общей и специальной выносливости). Прогулка 3—4 часа (Ходьба обычная) или спортивная ходьба до 30 км с оптимальной скоростью. Воскресенье. ОФП. Плавание или играв водное поло — 40—50 мин.  Вторая неделя тренировок Понедельник. Отдых. Вторник (совершенствование техники). Спортивная ходьба на отрезках 10—12 км с оптимальной скоростью. Среда (совершенствование общей и специальной выносливости). Спортивная ходьба до 30 км с оптимальной скоростью. Четверг (совершенствование общей выносливости). Кросс — до 1,5 часа. Пятница. ОФП. Спортивные игры или плавание. Суббота (совершенствование общей и специальной выносливости). Спортивная ходьба до 20 км с оптимальной скоростью. Воскресенье (совершенствование общей выносливости). Прогулка (ходьба обычная или спортивная) или ходьба на лыжах до 3—4 часов  третья неделя тренировок Понедельник. Отдых. Вторник (совершенствование техники и скорости ходьбы). Спортивная ходьба на отрезках до 12 км. Среда (совершенствование специальной выносливости). Спортивная ходьба до 30—32 км с оптимальной скоростью. Четверг (совершенствование общей выносливости). Кросс — до 1 часа, или прогулка в лесу, или сочетание ходьбы и бега — до 2 часов. Пятница (ОФП). Спортивные игры. Плавание. Суббота (совершенствование специальной выносливости). Спортивная ходьба на шоссе до 20—22 км с равномерной и переменной скоростью. Воскресенье (совершенствование общей выносливости). Спортивная ходьба в виде прогулки — 3 часа или кросс — до 1 часа.           </vt:lpstr>
      <vt:lpstr>                            четвертая неделя тренировок Понедельник. Прогулка-отдых или занятия в зале (игра в баскетбол, гимнастика). Вторник. Бег на местности (по неглубокому снегу) продолжительностью от 1 до 2,5 часа (по самочувствию). Среда. Продолжительная пешеходная прогулка. Нагрузка небольшая (по самочувствию). Пятница. Прогулка на лыжах продолжительностью до 4 час. Идти с равномерной скоростью, изредка делая легкие ускорения 1—2 км. Воскресенье. Прогулка на лыжах по значительно пересеченной местности 30—40 км, из них 8—10 км сильно. Нагрузка большая. Желательно участие в соревновании.   Пятая неделя тренировок Вторник. Бег на местности от 1 до 2,5 час. (по самочувствию). Среда. Занятия в зале (баскетбол, гимнастика). Пятница. Медленный бег в чередовании с ходьбой обычной, спортивным шагом, широким шагом с низко опущенными руками. Продолжительность 1,5—2,5 часа. Количество бега в тренировке до 50% общего километража тренировочного дня. Воскресенье. Продолжительная ходьба на местности с равномерной скоростью, продолжительностью до 3 час. (по самочувствию).  Шестая неделя тренировок Понедельник. Разминка в продолжении 1 часа. Активный отдых. Среда. Преимущественная работа над скоростью. Многократное прохождение коротких отрезков с высокой скоростью. Например: 1) 5 x 400 м сильно; 4 х 200 м с предельной скоростью; 3—5 х 100 м с предельной скоростью; 2) пройти в тренировке от 10 до 20 раз по 200 м со скоростью 45—48 сек. В промежутках между отрезками отдыхать, идя спокойно обычным шагом 400— 500 м. Четверг. Преимущественная работа над скоростной выносливостью и выносливостью. Смешанное передвижение 20—28 км, чередуя бег со спортивной ходьбой по своему усмотрению или руководствуясь следующими примерами: 1) 8 км спокойного бега, 12 км спортивной ходьбы быстро, 5 км спокойного бега, всего 25 км; 2) 8 км спокойного бега, 15 км спортивной ходьбы быстро, 5 км спокойного бега — всего 28 км; 3) 10 км спокойного бега, 5 км спортивной ходьбы быстро, 10 км спокойного бега — всего 25 км. Пятница. Поддержание общей выносливости скорохода. Прогулка продолжительностью 3—5 час., используя обычную ходьбу. Суббота. Отдых. Воскресенье. Преимущественная работа над выносливостью. Ходьба по шоссе с равномерной «крейсерской» скоростью или немного медленнее 20—30 км.                            </vt:lpstr>
      <vt:lpstr>седьмая неделя тренировок Понедельник. Отдых. Вторник (совершенствование техники). Спортивная ходьба — 8—10 км. Среда (ОФП). Спортивные игры в зале. Упражнения со снарядами. Упражнения на гимнастических снарядах (скамейка, стенка, конь, перекладина). Четверг (совершенствование общей выносливости). Кросс по пересеченной местности или ходьба на лыжах. Пятница. Отдых или ОФП. Суббота (совершенствование общей и специальной выносливости). Прогулка 3—4 часа (Ходьба обычная) или спортивная ходьба до 30 км с оптимальной скоростью. Воскресенье. ОФП. Плавание или играв водное поло — 40—50 мин.  Восьмая неделя тренировок Понедельник. Отдых. Вторник (совершенствование техники). Спортивная ходьба на отрезках 10—12 км с оптимальной скоростью. Среда (совершенствование общей и специальной выносливости). Спортивная ходьба до 30 км с оптимальной скоростью. Четверг (совершенствование общей выносливости). Кросс — до 1,5 часа. Пятница. ОФП. Спортивные игры или плавание. Суббота (совершенствование общей и специальной выносливости). Спортивная ходьба до 20 км с оптимальной скоростью. Воскресенье (совершенствование общей выносливости). Прогулка (ходьба обычная или спортивная) или ходьба на лыжах до 3—4 часов  девятая неделя тренировок Понедельник. Отдых. Вторник (совершенствование техники и скорости ходьбы). Спортивная ходьба на отрезках до 12 км. Среда (совершенствование специальной выносливости). Спортивная ходьба до 30—32 км с оптимальной скоростью. Четверг (совершенствование общей выносливости). Кросс — до 1 часа, или прогулка в лесу, или сочетание ходьбы и бега — до 2 часов. Пятница (ОФП). Спортивные игры. Плавание. Суббота (совершенствование специальной выносливости). Спортивная ходьба на шоссе до 20—22 км с равномерной и переменной скоростью. Воскресенье (совершенствование общей выносливости). Спортивная ходьба в виде прогулки — 3 часа или кросс — до 1 часа.</vt:lpstr>
      <vt:lpstr>десятая неделя тренировок Понедельник. Прогулка-отдых или занятия в зале (игра в баскетбол, гимнастика). Вторник. Бег на местности (по неглубокому снегу) продолжительностью от 1 до 2,5 часа (по самочувствию). Среда. Продолжительная пешеходная прогулка. Нагрузка небольшая (по самочувствию). Пятница. Прогулка на лыжах продолжительностью до 4 час. Идти с равномерной скоростью, изредка делая легкие ускорения 1—2 км. Воскресенье. Прогулка на лыжах по значительно пересеченной местности 30—40 км, из них 8—10 км сильно. Нагрузка большая. Желательно участие в соревновании.   одиннадцатая неделя тренировок Вторник. Бег на местности от 1 до 2,5 час. (по самочувствию). Среда. Занятия в зале (баскетбол, гимнастика). Пятница. Медленный бег в чередовании с ходьбой обычной, спортивным шагом, широким шагом с низко опущенными руками. Продолжительность 1,5—2,5 часа. Количество бега в тренировке до 50% общего километража тренировочного дня. Воскресенье. Продолжительная ходьба на местности с равномерной скоростью, продолжительностью до 3 час. (по самочувствию).  двенадцатая неделя тренировок Понедельник. Разминка в продолжении 1 часа. Активный отдых. Среда. Преимущественная работа над скоростью. Многократное прохождение коротких отрезков с высокой скоростью. Например: 1) 5 x 400 м сильно; 4 х 200 м с предельной скоростью; 3—5 х 100 м с предельной скоростью; 2) пройти в тренировке от 10 до 20 раз по 200 м со скоростью 45—48 сек. В промежутках между отрезками отдыхать, идя спокойно обычным шагом 400— 500 м. Четверг. Преимущественная работа над скоростной выносливостью и выносливостью. Смешанное передвижение 20—28 км, чередуя бег со спортивной ходьбой по своему усмотрению или руководствуясь следующими примерами: 1) 8 км спокойного бега, 12 км спортивной ходьбы быстро, 5 км спокойного бега, всего 25 км; 2) 8 км спокойного бега, 15 км спортивной ходьбы быстро, 5 км спокойного бега — всего 28 км; 3) 10 км спокойного бега, 5 км спортивной ходьбы быстро, 10 км спокойного бега — всего 25 км. Пятница. Поддержание общей выносливости скорохода. Прогулка продолжительностью 3—5 час., используя обычную ходьбу. Суббота. Отдых. Воскресенье. Преимущественная работа над выносливостью. Ходьба по шоссе с равномерной «крейсерской» скоростью или немного медленнее 20—30 км.</vt:lpstr>
      <vt:lpstr>Тринадцатая неделя тренировок Понедельник. Активный отдых. Прогулка простым шагом с выполнением гимнастических упражнений в конце ее. Продолжительность тренировки 1 час. Вторник. Преимущественная работа над скоростью. Многократное прохождение коротких отрезков с высокой или предельной скоростью, используя следующие примеры для построения тренировок: 1) 3—4 раза по 400 м, 2 раза по 600 м, 2 раза по 800 м, 1 раз 400 м — все отрезки проходить с предельной скоростью; 2) 3—4 раза по 400 м, 3—4 раза по 300 м, 3—4 раза по 200 м, 3—4 раза по 100 м — все отрезки проходить с предельной скоростью или с очень высокой скоростью; 3) 1—2 раза по 1000 м с «крейсерской» скоростью, 1 раз 400 м сильно, 2—3 раза по 100 м с предельной скоростью. Четверг. Преимущественная работа над скоростной выносливостью и скоростью. Ходьба с переменной скоростью на стадионе, используя следующие примеры для построения тренировок: 1) 400 м в 1 мин. 49 сек. — 1 мин. 50 сек. и 400 м тихо — 10—12 раз, 2) повторное прохождение километрового отрезка со скоростью 4 мин. 36 сек. — 4 мин. 34 сек. — 3—5 раз. В каждой тренировке в конце разминки пройти 2—3 раза по 200 м с предельной скоростью или близкой к ней. Заканчивать каждую тренировку скоростным бегом от 1,5 до 2 км и прыжковыми упражнениями. Пятница. Поддержание общей выносливости. Прогулка простым шагом спокойно в продолжении 3—4 час. Желательно вне города в лесистой местности. Воскресенье. Преимущественная работа над специальной выносливостью. Спортивная ходьба на местности (по тропам и дорогам) — 20 км. В отдельные дни тренировки запланированная дистанция проходится то с равномерной скоростью, то с небольшим количеством ускорений в середине дистанции или во второй половине ее, то с нарастанием скорости к концу дистанции. Если к тому будет необходимость, то можно включить 1—3 пробежки но 600—800 м для некоторого отдыха от ходьбы.   Четырнадцатая неделя тренировок  Понедельник. Отдых. Вторник (совершенствование техники). Спортивная ходьба — 8—10 км. Среда (ОФП). Спортивные игры в зале. Упражнения со снарядами. Упражнения на гимнастических снарядах (скамейка, стенка, конь, перекладина). Четверг (совершенствование общей выносливости). Кросс по пересеченной местности или ходьба на лыжах. Пятница. Отдых или ОФП. Суббота (совершенствование общей и специальной выносливости). Прогулка 3—4 часа (Ходьба обычная) или спортивная ходьба до 30 км с оптимальной скоростью. Воскресенье. ОФП. Плавание или играв водное поло — 40—50 мин.          </vt:lpstr>
      <vt:lpstr>  пятнадцатая неделя тренировок Понедельник. Поддержание общей выносливости. Смешанное пере-движение или прогулка вне города по личному усмотрению. Среда. Преимущественная работа над скоростной выносливостью. Спортивная ходьба на стадионе с переменной скоростью, используя следующие примеры: 1) 400 м в 1 мин. 46 сек. и 200 м тихо — 20—30 раз; 2) 400 м сильно и 200—300 м тихо—20 раз; 3) 200 м сильно в 53—52 сек., 200 м сравнительно спокойно, причем первые 100 м пройти спортивным шагом, а вторые 100 м спортивным шагом с «низко опущенными руками». Скорость вторых 200 м в общей сложности должна быть 1 мин. 30 сек. — 1 мин. 40 сек., проделывается упражнение 20—30 раз. Четверг. Преимущественная работа над скоростной выносливостью. Спортивная ходьба на стадионе, используя следующие примеры: 1) 1 км в 4 мин. 36 сек. — 4 мин. 40 сек. и 200 м тихо — 6—12 раз;  2) повторное прохождение отрезков от 2 до 5 км с «крейсерской» скоростью или более высокой. Суббота. Преимущественная работа над скоростью. Неоднократное прохождение коротких отрезков (повторная форма) с очень высокой скоростью. В качестве примеров использовать следующие сочетания: 1) 400, 250—200, 100, 50 м. Каждый из отрезков пройти от 3 до 4 раз со скоростью, близкой к предельной, или с предельной; 2) 200, 100 м. Каждый из отрезков пройти 8—10 раз с предельной скоростью; 3) 200 м сильно — 20 раз. Воскресенье. Преимущественная работа над специальной выносливостью. Повторное прохождение «крейсерской» скоростью отрезков равной длины 1—8 км.  Шестнадцатая неделя тренировок Вторник (совершенствование техники и скорости ходьбы). Спортивная ходьба на отрезках до 12 км. Среда (совершенствование специальной выносливости). Спортивная ходьба до 30—32 км с оптимальной скоростью. Четверг (совершенствование общей выносливости). Кросс — до 1 часа, или прогулка в лесу, или сочетание ходьбы и бега — до 2 часов. Пятница (ОФП). Спортивные игры. Плавание. Суббота (совершенствование специальной выносливости). Спортивная ходьба на шоссе до 20—22 км с равномерной и переменной скоростью. Воскресенье (совершенствование общей выносливости). Спортивная ходьба в виде прогулки — 3 часа или кросс — до 1 часа.</vt:lpstr>
      <vt:lpstr>Вывод:    Специально-подготовительный этап круглогодичной тренировки скорохода имеет те же задачи, что и общеподготовительный этап, но особо выделяется задача совершенствования специальной выносливости и скорости ходьбы. Средства тренировки те же, что и на предыдущем этапе. В течение 16 недель скорость ходьбы на тренировочных отрезках увеличивается постепенно. К концу этапа скорость прохождения тренировочных отрезков может немного превышать среднюю соревновательную скорость планируемого в году результата. Специальной подготовки – подведения– к соревнованиям не проводится. Соревнования рассматриваются как контроль за состоянием тренированности спортсмена.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Министерство образования Московской области Ногинский филиал Московского государственного областного университета  ПЦК “Физической культуры” Методика тренировки спортивной ходьбы    Студентка группы 4 “Б” Тарыгина Анна Сергеевна Преподаватель: Дудкин Михаил Александрович              </dc:title>
  <dc:creator>Администратор</dc:creator>
  <cp:lastModifiedBy>Администратор</cp:lastModifiedBy>
  <cp:revision>23</cp:revision>
  <dcterms:created xsi:type="dcterms:W3CDTF">2015-12-08T12:29:28Z</dcterms:created>
  <dcterms:modified xsi:type="dcterms:W3CDTF">2019-09-26T13:09:30Z</dcterms:modified>
</cp:coreProperties>
</file>