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79" r:id="rId4"/>
    <p:sldId id="270" r:id="rId5"/>
    <p:sldId id="276" r:id="rId6"/>
    <p:sldId id="277" r:id="rId7"/>
    <p:sldId id="275" r:id="rId8"/>
    <p:sldId id="286" r:id="rId9"/>
    <p:sldId id="284" r:id="rId10"/>
    <p:sldId id="294" r:id="rId11"/>
    <p:sldId id="290" r:id="rId12"/>
    <p:sldId id="302" r:id="rId13"/>
    <p:sldId id="288" r:id="rId14"/>
    <p:sldId id="292" r:id="rId15"/>
    <p:sldId id="271" r:id="rId16"/>
    <p:sldId id="295" r:id="rId17"/>
    <p:sldId id="283" r:id="rId18"/>
    <p:sldId id="310" r:id="rId19"/>
    <p:sldId id="285" r:id="rId20"/>
    <p:sldId id="280" r:id="rId21"/>
    <p:sldId id="293" r:id="rId22"/>
    <p:sldId id="258" r:id="rId23"/>
    <p:sldId id="318" r:id="rId24"/>
    <p:sldId id="322" r:id="rId25"/>
    <p:sldId id="309" r:id="rId26"/>
    <p:sldId id="315" r:id="rId27"/>
    <p:sldId id="314" r:id="rId28"/>
    <p:sldId id="323" r:id="rId29"/>
    <p:sldId id="317" r:id="rId30"/>
    <p:sldId id="264" r:id="rId31"/>
    <p:sldId id="281" r:id="rId32"/>
    <p:sldId id="306" r:id="rId33"/>
    <p:sldId id="316" r:id="rId34"/>
    <p:sldId id="257" r:id="rId35"/>
    <p:sldId id="324" r:id="rId36"/>
    <p:sldId id="325" r:id="rId37"/>
    <p:sldId id="300" r:id="rId38"/>
    <p:sldId id="262" r:id="rId39"/>
    <p:sldId id="327" r:id="rId40"/>
    <p:sldId id="269" r:id="rId41"/>
    <p:sldId id="299" r:id="rId42"/>
    <p:sldId id="268" r:id="rId43"/>
    <p:sldId id="328" r:id="rId44"/>
    <p:sldId id="273" r:id="rId45"/>
    <p:sldId id="27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8648" autoAdjust="0"/>
    <p:restoredTop sz="86383" autoAdjust="0"/>
  </p:normalViewPr>
  <p:slideViewPr>
    <p:cSldViewPr>
      <p:cViewPr varScale="1">
        <p:scale>
          <a:sx n="106" d="100"/>
          <a:sy n="106" d="100"/>
        </p:scale>
        <p:origin x="-6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ECE2-D321-40D1-BF35-5C1605E49A9B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983-BB7F-42CE-8422-BBD66CE1D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ECE2-D321-40D1-BF35-5C1605E49A9B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983-BB7F-42CE-8422-BBD66CE1D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ECE2-D321-40D1-BF35-5C1605E49A9B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983-BB7F-42CE-8422-BBD66CE1D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ECE2-D321-40D1-BF35-5C1605E49A9B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983-BB7F-42CE-8422-BBD66CE1D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ECE2-D321-40D1-BF35-5C1605E49A9B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983-BB7F-42CE-8422-BBD66CE1D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ECE2-D321-40D1-BF35-5C1605E49A9B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983-BB7F-42CE-8422-BBD66CE1D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ECE2-D321-40D1-BF35-5C1605E49A9B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983-BB7F-42CE-8422-BBD66CE1D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ECE2-D321-40D1-BF35-5C1605E49A9B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983-BB7F-42CE-8422-BBD66CE1D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ECE2-D321-40D1-BF35-5C1605E49A9B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983-BB7F-42CE-8422-BBD66CE1D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ECE2-D321-40D1-BF35-5C1605E49A9B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983-BB7F-42CE-8422-BBD66CE1D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ECE2-D321-40D1-BF35-5C1605E49A9B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D983-BB7F-42CE-8422-BBD66CE1D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ECE2-D321-40D1-BF35-5C1605E49A9B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6D983-BB7F-42CE-8422-BBD66CE1D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zdesoboi.com/lyubov/17-slovo-love-lyubov-oboi-lyubov-1600x900.jpg"/>
          <p:cNvPicPr>
            <a:picLocks noGrp="1"/>
          </p:cNvPicPr>
          <p:nvPr>
            <p:ph idx="1"/>
          </p:nvPr>
        </p:nvPicPr>
        <p:blipFill>
          <a:blip r:embed="rId2" cstate="print"/>
          <a:srcRect l="3540" r="2655"/>
          <a:stretch>
            <a:fillRect/>
          </a:stretch>
        </p:blipFill>
        <p:spPr bwMode="auto">
          <a:xfrm>
            <a:off x="1259632" y="620688"/>
            <a:ext cx="61926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494116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Автор презентации: </a:t>
            </a:r>
            <a:r>
              <a:rPr lang="ru-RU" sz="2400" dirty="0"/>
              <a:t>И</a:t>
            </a:r>
            <a:r>
              <a:rPr lang="ru-RU" sz="2400" dirty="0" smtClean="0"/>
              <a:t>ванова Любовь Валентиновна – учитель биологии МБОУ «</a:t>
            </a:r>
            <a:r>
              <a:rPr lang="ru-RU" sz="2400" dirty="0" err="1" smtClean="0"/>
              <a:t>Цивильская</a:t>
            </a:r>
            <a:r>
              <a:rPr lang="ru-RU" sz="2400" dirty="0" smtClean="0"/>
              <a:t> СОШ №1»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gravira.ru/wa-data/public/shop/products/06/22/2206/images/1523/1523.750x0.jpg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16353" b="15340"/>
          <a:stretch>
            <a:fillRect/>
          </a:stretch>
        </p:blipFill>
        <p:spPr bwMode="auto">
          <a:xfrm>
            <a:off x="827584" y="332656"/>
            <a:ext cx="741682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s301500.vk.me/v301500362/5781/QBeHVHLKaP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0485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.qguys.com/original/7/9/6/8070509_796575975.jpg"/>
          <p:cNvPicPr>
            <a:picLocks noGrp="1"/>
          </p:cNvPicPr>
          <p:nvPr>
            <p:ph idx="1"/>
          </p:nvPr>
        </p:nvPicPr>
        <p:blipFill>
          <a:blip r:embed="rId2" cstate="print"/>
          <a:srcRect t="7135" r="5077" b="20649"/>
          <a:stretch>
            <a:fillRect/>
          </a:stretch>
        </p:blipFill>
        <p:spPr bwMode="auto">
          <a:xfrm>
            <a:off x="1259632" y="332656"/>
            <a:ext cx="59766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kinesiofit.kz/wp-content/uploads/2017/02/love-heart-3d-umbrella-serdce-vlyublennye-zont-lyubo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9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akeshop.com.ua/templates/images/items/e42fe285-1b0d-49a8-8e42-ff3b50488e5a_1.jpg"/>
          <p:cNvPicPr>
            <a:picLocks noGrp="1"/>
          </p:cNvPicPr>
          <p:nvPr>
            <p:ph idx="1"/>
          </p:nvPr>
        </p:nvPicPr>
        <p:blipFill>
          <a:blip r:embed="rId2" cstate="print"/>
          <a:srcRect t="3704" b="4938"/>
          <a:stretch>
            <a:fillRect/>
          </a:stretch>
        </p:blipFill>
        <p:spPr bwMode="auto">
          <a:xfrm>
            <a:off x="899592" y="476672"/>
            <a:ext cx="76328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s2.livemaster.ru/storage/f5/ad/ce541d0d85d93e4ff0349b9ee3ut--podarki-k-prazdnikam-futbolki-lyubov-et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590465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xoxoti.ru/uploads/posts/2012-07/1341218810_xoxoti.ru-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84887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illionstatusov.ru/pic/statpic/all/5824da19c017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27280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-nus-1.pinme.ru/tumb/600/photo/b3/1807/b31807c7ec5e5c5d35bc7fcc807c192f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63284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0.liveinternet.ru/images/attach/c/7/98/804/98804954_20130321_191224.png"/>
          <p:cNvPicPr>
            <a:picLocks noGrp="1"/>
          </p:cNvPicPr>
          <p:nvPr>
            <p:ph idx="1"/>
          </p:nvPr>
        </p:nvPicPr>
        <p:blipFill>
          <a:blip r:embed="rId2" cstate="print"/>
          <a:srcRect l="5000" b="1351"/>
          <a:stretch>
            <a:fillRect/>
          </a:stretch>
        </p:blipFill>
        <p:spPr bwMode="auto">
          <a:xfrm>
            <a:off x="683568" y="476672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 Любовь"/>
          <p:cNvPicPr/>
          <p:nvPr/>
        </p:nvPicPr>
        <p:blipFill>
          <a:blip r:embed="rId2" cstate="print"/>
          <a:srcRect l="22798"/>
          <a:stretch>
            <a:fillRect/>
          </a:stretch>
        </p:blipFill>
        <p:spPr bwMode="auto">
          <a:xfrm>
            <a:off x="539552" y="404664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-nus-1.pinme.ru/tumb/600/photo/24/75/247540db6f3f5540d7ffcbd1d5776c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406632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316521.userapi.com/v316521006/2ee2/Y6_RtnOq64Q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0485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2womans.ru/wp-content/uploads/2017/01/%D0%9B%D1%8E%D0%B1%D0%BE%D0%B2%D1%8C-%E2%80%94-%D1%8D%D1%82%D0%BE-%D0%BD%D0%B5-%D1%82%D0%BE%D0%BB%D1%8C%D0%BA%D0%BE-%D1%87%D1%83%D0%B2%D1%81%D1%82%D0%B2%D0%BE.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80919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lubok.kg7.ru/11/83/2908/images/items/2908/p_36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35292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xoxoti.ru/uploads/posts/2012-07/1341218849_xoxoti.ru-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77686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tdata.ru/u27/photo0F6D/20794697655-0/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5787239537ad691504520f7968a18f7c-l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lubok.kg7.ru/11/83/2908/images/items/2908/p_82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048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-nus-1.pinme.ru/photo/e3/2f/e32f955a2c4395fa62905917e05e32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open.az/uploads/posts/2013-11/1385572070_ftqnpeikma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56084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ages.myshared.ru/5/416127/slide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s7055.userapi.com/c540104/v540104342/7ac5/ZVHODWKWsNY.jpg"/>
          <p:cNvPicPr>
            <a:picLocks noGrp="1"/>
          </p:cNvPicPr>
          <p:nvPr>
            <p:ph idx="1"/>
          </p:nvPr>
        </p:nvPicPr>
        <p:blipFill>
          <a:blip r:embed="rId2" cstate="print"/>
          <a:srcRect t="10178" b="11863"/>
          <a:stretch>
            <a:fillRect/>
          </a:stretch>
        </p:blipFill>
        <p:spPr bwMode="auto">
          <a:xfrm>
            <a:off x="683568" y="476672"/>
            <a:ext cx="748883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s402427.userapi.com/v402427006/4393/t72zeLzQF5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648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xoxoti.ru/uploads/posts/2012-07/1341218840_xoxoti.ru-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933183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1.liveinternet.ru/images/attach/c/6/90/215/90215557_ZyFj95Afid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63284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td3.mycdn.me/image?id=839421574892&amp;t=20&amp;plc=WEB&amp;tkn=*svTMfQR728PkTcbZbwPOufH2YeI"/>
          <p:cNvPicPr>
            <a:picLocks noGrp="1"/>
          </p:cNvPicPr>
          <p:nvPr>
            <p:ph idx="1"/>
          </p:nvPr>
        </p:nvPicPr>
        <p:blipFill>
          <a:blip r:embed="rId2" cstate="print"/>
          <a:srcRect b="9195"/>
          <a:stretch>
            <a:fillRect/>
          </a:stretch>
        </p:blipFill>
        <p:spPr bwMode="auto">
          <a:xfrm>
            <a:off x="395536" y="260648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xoxoti.ru/uploads/posts/2012-07/1341218857_xoxoti.ru-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88832" cy="55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543105.vk.me/v543105526/1468e/3DsxFvQh8z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lentochkatm.ru/blogru/wp-content/uploads/2016/01/1341218796_xoxoti.ru-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048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skope.net/wp-content/uploads/2016/09/%D0%BE.jpg"/>
          <p:cNvPicPr>
            <a:picLocks noGrp="1"/>
          </p:cNvPicPr>
          <p:nvPr>
            <p:ph idx="1"/>
          </p:nvPr>
        </p:nvPicPr>
        <p:blipFill>
          <a:blip r:embed="rId2" cstate="print"/>
          <a:srcRect l="5512"/>
          <a:stretch>
            <a:fillRect/>
          </a:stretch>
        </p:blipFill>
        <p:spPr bwMode="auto">
          <a:xfrm>
            <a:off x="395536" y="332656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ymsg.ru/images/e37360367b4d071230ffde558bc2aa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6328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zen.ru/wp-content/uploads/2015/04/card_97.jpg"/>
          <p:cNvPicPr>
            <a:picLocks noGrp="1"/>
          </p:cNvPicPr>
          <p:nvPr>
            <p:ph idx="1"/>
          </p:nvPr>
        </p:nvPicPr>
        <p:blipFill>
          <a:blip r:embed="rId2" cstate="print"/>
          <a:srcRect r="6664"/>
          <a:stretch>
            <a:fillRect/>
          </a:stretch>
        </p:blipFill>
        <p:spPr bwMode="auto">
          <a:xfrm>
            <a:off x="755576" y="620688"/>
            <a:ext cx="76328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kotpot.xyz/wp-content/uploads/2017/05/%D0%A7%D1%82%D0%BE-%D1%82%D0%B0%D0%BA%D0%BE%D0%B5-%D0%BB%D1%8E%D0%B1%D0%BE%D0%B2%D1%8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24440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irpozitiva.ru/uploads/posts/2016-08/1471797359_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48883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12.fotocdn.net/s15/134/public_pin_l/350/23973963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7768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замен\Desktop\image (4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10433" cy="609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ata2.lact.ru/f1/s/50/494/image/1656/45/medium_71534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4168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92280" y="3861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(смирение)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0471" y="43651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(служение)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8244" y="32070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(отвращение)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(влюбленность)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5229200"/>
            <a:ext cx="6840760" cy="1015663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Семь стадий любви –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это путь от влюбленности к истинной любви.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По утверждениям психологов, длится он 7-10 лет.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td3.mycdn.me/image?id=803136516327&amp;t=20&amp;plc=WEB&amp;tkn=*2CIGNmpYUUZcZUWa57OThgn3Rnc"/>
          <p:cNvPicPr>
            <a:picLocks noGrp="1"/>
          </p:cNvPicPr>
          <p:nvPr>
            <p:ph idx="1"/>
          </p:nvPr>
        </p:nvPicPr>
        <p:blipFill>
          <a:blip r:embed="rId2" cstate="print"/>
          <a:srcRect l="3311"/>
          <a:stretch>
            <a:fillRect/>
          </a:stretch>
        </p:blipFill>
        <p:spPr bwMode="auto">
          <a:xfrm>
            <a:off x="467544" y="620688"/>
            <a:ext cx="83529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litsait.ru/images/photos/medium/article227979.jpg"/>
          <p:cNvPicPr>
            <a:picLocks noGrp="1"/>
          </p:cNvPicPr>
          <p:nvPr>
            <p:ph idx="1"/>
          </p:nvPr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395536" y="476672"/>
            <a:ext cx="813690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sovershenstvo.club/wp-content/uploads/2016/11/hd-love-wallpaper.jpg"/>
          <p:cNvPicPr>
            <a:picLocks noGrp="1"/>
          </p:cNvPicPr>
          <p:nvPr>
            <p:ph idx="1"/>
          </p:nvPr>
        </p:nvPicPr>
        <p:blipFill>
          <a:blip r:embed="rId2" cstate="print"/>
          <a:srcRect r="5310"/>
          <a:stretch>
            <a:fillRect/>
          </a:stretch>
        </p:blipFill>
        <p:spPr bwMode="auto">
          <a:xfrm>
            <a:off x="395536" y="620688"/>
            <a:ext cx="81369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allpaperscraft.ru/image/lyubov_priznanie_zhvachka_para_7711_1920x12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08912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mtdata.ru/u22/photoE51F/20924999870-0/original.jpeg"/>
          <p:cNvPicPr>
            <a:picLocks noGrp="1"/>
          </p:cNvPicPr>
          <p:nvPr>
            <p:ph idx="1"/>
          </p:nvPr>
        </p:nvPicPr>
        <p:blipFill>
          <a:blip r:embed="rId2" cstate="print"/>
          <a:srcRect t="2439"/>
          <a:stretch>
            <a:fillRect/>
          </a:stretch>
        </p:blipFill>
        <p:spPr bwMode="auto">
          <a:xfrm>
            <a:off x="539552" y="548680"/>
            <a:ext cx="770485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im0-tub-ru.yandex.net/i?id=9368607005154b048d9559a1285febe1-l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3284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31</Words>
  <Application>Microsoft Office PowerPoint</Application>
  <PresentationFormat>Экран (4:3)</PresentationFormat>
  <Paragraphs>8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Экзамен</dc:creator>
  <cp:lastModifiedBy>Пользователь Windows</cp:lastModifiedBy>
  <cp:revision>126</cp:revision>
  <dcterms:created xsi:type="dcterms:W3CDTF">2017-09-13T11:15:27Z</dcterms:created>
  <dcterms:modified xsi:type="dcterms:W3CDTF">2019-09-24T10:56:26Z</dcterms:modified>
</cp:coreProperties>
</file>