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03C7BF-6943-4A10-B640-80F73EEBAE9F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05D571-B0CC-40A3-A797-7D424570CC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194421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Пищеварение в полости рта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>
                <a:latin typeface="Times New Roman"/>
                <a:ea typeface="Times New Roman"/>
              </a:rPr>
              <a:t>Полученные знания мне в жизни пригодятся, </a:t>
            </a:r>
            <a:r>
              <a:rPr lang="ru-RU" sz="5400" dirty="0" smtClean="0">
                <a:latin typeface="Times New Roman"/>
                <a:ea typeface="Times New Roman"/>
              </a:rPr>
              <a:t>т.к. …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61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План урока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3693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1</a:t>
            </a:r>
            <a:r>
              <a:rPr lang="ru-RU" sz="4000" dirty="0"/>
              <a:t>. Органы полости </a:t>
            </a:r>
            <a:r>
              <a:rPr lang="ru-RU" sz="4000" dirty="0" smtClean="0"/>
              <a:t>рта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2. Роль зубов в пищеварении</a:t>
            </a:r>
          </a:p>
          <a:p>
            <a:pPr marL="0" indent="0">
              <a:buNone/>
            </a:pPr>
            <a:r>
              <a:rPr lang="ru-RU" sz="4000" dirty="0"/>
              <a:t>3. Слюнные железы и их </a:t>
            </a:r>
            <a:r>
              <a:rPr lang="ru-RU" sz="4000" dirty="0" smtClean="0"/>
              <a:t>функции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4. Гигиена полости </a:t>
            </a:r>
            <a:r>
              <a:rPr lang="ru-RU" sz="4000" dirty="0" smtClean="0"/>
              <a:t>рта</a:t>
            </a:r>
            <a:endParaRPr lang="ru-RU" sz="4000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941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002234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Прочитайте статью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«</a:t>
            </a:r>
            <a:r>
              <a:rPr lang="ru-RU" sz="4000" dirty="0"/>
              <a:t>Строение зубов» на с.201 - 202  и рассмотрите рис. 93 на с. 202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422568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Ответьте на вопросы:</a:t>
            </a:r>
          </a:p>
          <a:p>
            <a:r>
              <a:rPr lang="ru-RU" sz="3200" dirty="0"/>
              <a:t>1. Сколько зубов у человека?</a:t>
            </a:r>
          </a:p>
          <a:p>
            <a:r>
              <a:rPr lang="ru-RU" sz="3200" dirty="0"/>
              <a:t>2. Почему зубы имеют разную форму?</a:t>
            </a:r>
          </a:p>
          <a:p>
            <a:r>
              <a:rPr lang="ru-RU" sz="3200" dirty="0"/>
              <a:t>3. Какое строение имеет зуб</a:t>
            </a:r>
            <a:r>
              <a:rPr lang="en-US" sz="3200" dirty="0"/>
              <a:t>?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/>
              <a:t>Сделайте вывод о функции зубов и запишите его в тетрадь.</a:t>
            </a:r>
          </a:p>
          <a:p>
            <a:endParaRPr lang="ru-RU" dirty="0"/>
          </a:p>
        </p:txBody>
      </p:sp>
      <p:pic>
        <p:nvPicPr>
          <p:cNvPr id="1034" name="Picture 10" descr="http://900igr.net/up/datas/68209/0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" t="18482"/>
          <a:stretch/>
        </p:blipFill>
        <p:spPr bwMode="auto">
          <a:xfrm>
            <a:off x="179512" y="692696"/>
            <a:ext cx="8809945" cy="555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get-marketpic/987310/market__L-SmC66VAw-71QBkZ017Q/ori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5" b="31961"/>
          <a:stretch/>
        </p:blipFill>
        <p:spPr bwMode="auto">
          <a:xfrm>
            <a:off x="179513" y="272870"/>
            <a:ext cx="8809944" cy="657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s04.infourok.ru/uploads/ex/029f/00046f6e-9bc79cef/hello_html_m181af41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6"/>
          <a:stretch/>
        </p:blipFill>
        <p:spPr bwMode="auto">
          <a:xfrm>
            <a:off x="179512" y="337920"/>
            <a:ext cx="8919531" cy="644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05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075240" cy="4873752"/>
          </a:xfrm>
        </p:spPr>
        <p:txBody>
          <a:bodyPr/>
          <a:lstStyle/>
          <a:p>
            <a:pPr marL="0" indent="0">
              <a:buNone/>
            </a:pPr>
            <a:r>
              <a:rPr lang="ru-RU" sz="5400" dirty="0" smtClean="0"/>
              <a:t>Функция </a:t>
            </a:r>
            <a:r>
              <a:rPr lang="ru-RU" sz="5400" dirty="0" smtClean="0"/>
              <a:t>зубов – захват и измельчение пищи</a:t>
            </a:r>
            <a:endParaRPr lang="ru-RU" sz="5400" dirty="0"/>
          </a:p>
        </p:txBody>
      </p:sp>
      <p:pic>
        <p:nvPicPr>
          <p:cNvPr id="2050" name="Picture 2" descr="https://www.stomat-info.ru/wp-content/cache/thumb/84/5d989e1ca656b84_150x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317937"/>
            <a:ext cx="4093046" cy="2592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4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«Вот </a:t>
            </a:r>
            <a:r>
              <a:rPr lang="ru-RU" sz="4800" dirty="0" smtClean="0"/>
              <a:t>те и госпожа слюна! </a:t>
            </a:r>
          </a:p>
          <a:p>
            <a:pPr marL="0" indent="0">
              <a:buNone/>
            </a:pPr>
            <a:r>
              <a:rPr lang="ru-RU" sz="4800" dirty="0" smtClean="0"/>
              <a:t>Ишь, какая прелесть!»</a:t>
            </a:r>
          </a:p>
          <a:p>
            <a:pPr marL="0" indent="0">
              <a:buNone/>
            </a:pPr>
            <a:r>
              <a:rPr lang="ru-RU" sz="3600" dirty="0" smtClean="0"/>
              <a:t>                              </a:t>
            </a:r>
            <a:endParaRPr lang="ru-RU" sz="3600" dirty="0" smtClean="0"/>
          </a:p>
          <a:p>
            <a:pPr marL="0" indent="0" algn="r">
              <a:buNone/>
            </a:pPr>
            <a:r>
              <a:rPr lang="ru-RU" sz="3600" dirty="0" smtClean="0"/>
              <a:t>И.П</a:t>
            </a:r>
            <a:r>
              <a:rPr lang="ru-RU" sz="3600" dirty="0" smtClean="0"/>
              <a:t>. Павлов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00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692696"/>
            <a:ext cx="7467600" cy="2980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Фермент слюны </a:t>
            </a:r>
            <a:r>
              <a:rPr lang="ru-RU" sz="4800" dirty="0" smtClean="0"/>
              <a:t>амилаза </a:t>
            </a:r>
            <a:r>
              <a:rPr lang="ru-RU" sz="4800" dirty="0" smtClean="0"/>
              <a:t>расщепляет крахмал до </a:t>
            </a:r>
            <a:r>
              <a:rPr lang="ru-RU" sz="4800" dirty="0" smtClean="0"/>
              <a:t>глюкозы</a:t>
            </a:r>
            <a:endParaRPr lang="ru-RU" sz="4800" dirty="0"/>
          </a:p>
        </p:txBody>
      </p:sp>
      <p:pic>
        <p:nvPicPr>
          <p:cNvPr id="3074" name="Picture 2" descr="http://900igr.net/datai/biologija/Rotovaja-polost/0014-012-Rezultaty-opyt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1" t="24653" r="24661" b="28783"/>
          <a:stretch/>
        </p:blipFill>
        <p:spPr bwMode="auto">
          <a:xfrm>
            <a:off x="4499992" y="3429000"/>
            <a:ext cx="3168352" cy="269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4036884"/>
            <a:ext cx="3384376" cy="2308324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месте действия ферментов слюны синего окрашивания не наблюдается, т. к. крахмал расщепился до глюкозы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779912" y="4775548"/>
            <a:ext cx="2448272" cy="669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1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39199" y="320255"/>
            <a:ext cx="8151168" cy="9014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В полости рта происходит</a:t>
            </a:r>
            <a:endParaRPr lang="ru-RU" sz="44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89925" y="1902977"/>
            <a:ext cx="2736304" cy="108012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ru-RU" sz="3200" dirty="0" smtClean="0"/>
              <a:t>измельчение пищи</a:t>
            </a:r>
            <a:endParaRPr lang="ru-RU" sz="32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89925" y="3645024"/>
            <a:ext cx="4032448" cy="172819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ru-RU" sz="3200" dirty="0" smtClean="0"/>
              <a:t>расщепление углеводов (фермент амилаза)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61925" y="1556792"/>
            <a:ext cx="3600400" cy="108012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ru-RU" sz="3200" dirty="0" smtClean="0"/>
              <a:t>обеззараживание пищи</a:t>
            </a:r>
            <a:endParaRPr lang="ru-RU" sz="32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860032" y="3980063"/>
            <a:ext cx="3603936" cy="124034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ru-RU" sz="3200" dirty="0" smtClean="0"/>
              <a:t>формирование пищевого комка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547664" y="980728"/>
            <a:ext cx="792088" cy="9153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039228" y="997228"/>
            <a:ext cx="988909" cy="25853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13693" y="978998"/>
            <a:ext cx="1063748" cy="30010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>
            <a:off x="6150835" y="978998"/>
            <a:ext cx="811290" cy="5777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Объект 2"/>
          <p:cNvSpPr txBox="1">
            <a:spLocks/>
          </p:cNvSpPr>
          <p:nvPr/>
        </p:nvSpPr>
        <p:spPr>
          <a:xfrm>
            <a:off x="3131840" y="5498025"/>
            <a:ext cx="3603936" cy="124034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ru-RU" sz="3200" dirty="0" smtClean="0"/>
              <a:t>определение вкуса пищи</a:t>
            </a:r>
            <a:endParaRPr lang="ru-RU" sz="32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267087" y="987624"/>
            <a:ext cx="321445" cy="45104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/>
          <a:srcRect t="4689"/>
          <a:stretch/>
        </p:blipFill>
        <p:spPr>
          <a:xfrm>
            <a:off x="318307" y="291658"/>
            <a:ext cx="8472400" cy="646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7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Домашнее задание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Параграф 31, ответить на вопросы в конце параграфа, составить и изготовить памятку «Правила ухода за полостью рта» для учащихся младших классов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2056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Оценки за урок: </a:t>
            </a:r>
            <a:endParaRPr lang="ru-RU" sz="4000" dirty="0" smtClean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latin typeface="Times New Roman"/>
                <a:ea typeface="Times New Roman"/>
              </a:rPr>
              <a:t>16-18 </a:t>
            </a:r>
            <a:r>
              <a:rPr lang="ru-RU" sz="4000" dirty="0">
                <a:latin typeface="Times New Roman"/>
                <a:ea typeface="Times New Roman"/>
              </a:rPr>
              <a:t>баллов «5»</a:t>
            </a:r>
            <a:endParaRPr lang="ru-RU" sz="4000" dirty="0">
              <a:latin typeface="Calibri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Times New Roman"/>
                <a:ea typeface="Times New Roman"/>
              </a:rPr>
              <a:t>13-15 баллов «4»</a:t>
            </a:r>
            <a:endParaRPr lang="ru-RU" sz="4000" dirty="0">
              <a:latin typeface="Calibri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Times New Roman"/>
                <a:ea typeface="Times New Roman"/>
              </a:rPr>
              <a:t>10 12 баллов «3»</a:t>
            </a:r>
            <a:endParaRPr lang="ru-RU" sz="4000" dirty="0">
              <a:latin typeface="Calibri"/>
              <a:ea typeface="Times New Roman"/>
            </a:endParaRPr>
          </a:p>
          <a:p>
            <a:pPr algn="ctr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419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194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Пищеварение в полости рта</vt:lpstr>
      <vt:lpstr>План урока</vt:lpstr>
      <vt:lpstr>Прочитайте статью  «Строение зубов» на с.201 - 202  и рассмотрите рис. 93 на с. 202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Пищеварение в полости рта</dc:title>
  <dc:creator>User</dc:creator>
  <cp:lastModifiedBy>Romanius</cp:lastModifiedBy>
  <cp:revision>7</cp:revision>
  <dcterms:created xsi:type="dcterms:W3CDTF">2019-05-31T20:35:07Z</dcterms:created>
  <dcterms:modified xsi:type="dcterms:W3CDTF">2019-06-03T12:55:37Z</dcterms:modified>
</cp:coreProperties>
</file>