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9" r:id="rId2"/>
    <p:sldId id="260" r:id="rId3"/>
    <p:sldId id="289" r:id="rId4"/>
    <p:sldId id="290" r:id="rId5"/>
    <p:sldId id="291" r:id="rId6"/>
    <p:sldId id="268" r:id="rId7"/>
    <p:sldId id="256" r:id="rId8"/>
    <p:sldId id="257" r:id="rId9"/>
    <p:sldId id="263" r:id="rId10"/>
    <p:sldId id="264" r:id="rId11"/>
    <p:sldId id="265" r:id="rId12"/>
    <p:sldId id="266" r:id="rId13"/>
    <p:sldId id="267" r:id="rId14"/>
    <p:sldId id="269" r:id="rId15"/>
    <p:sldId id="270" r:id="rId16"/>
    <p:sldId id="274" r:id="rId17"/>
    <p:sldId id="275" r:id="rId18"/>
    <p:sldId id="276" r:id="rId19"/>
    <p:sldId id="277" r:id="rId20"/>
    <p:sldId id="273" r:id="rId21"/>
    <p:sldId id="278" r:id="rId22"/>
    <p:sldId id="279" r:id="rId23"/>
    <p:sldId id="280" r:id="rId24"/>
    <p:sldId id="281" r:id="rId25"/>
    <p:sldId id="284" r:id="rId26"/>
    <p:sldId id="282" r:id="rId27"/>
    <p:sldId id="283" r:id="rId28"/>
    <p:sldId id="285" r:id="rId29"/>
    <p:sldId id="286" r:id="rId30"/>
    <p:sldId id="272" r:id="rId3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-96" y="-5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3556000" y="0"/>
            <a:ext cx="8636000" cy="6858000"/>
          </a:xfrm>
          <a:prstGeom prst="rect">
            <a:avLst/>
          </a:prstGeom>
          <a:blipFill>
            <a:blip r:embed="rId2" cstate="email">
              <a:alphaModFix amt="43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127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4489157" y="533400"/>
            <a:ext cx="68072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4472589" y="3539864"/>
            <a:ext cx="6819704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7828299" y="6557946"/>
            <a:ext cx="2669952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4DBADC7E-D1F2-414D-BE80-6769F6BF6172}" type="datetimeFigureOut">
              <a:rPr lang="ru-RU" smtClean="0"/>
              <a:pPr/>
              <a:t>05.02.2020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3759200" y="6557946"/>
            <a:ext cx="3903629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0507845" y="6556248"/>
            <a:ext cx="784448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9177B8F8-86D2-41A6-A3C4-7CC7F22C832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DBADC7E-D1F2-414D-BE80-6769F6BF6172}" type="datetimeFigureOut">
              <a:rPr lang="ru-RU" smtClean="0"/>
              <a:pPr/>
              <a:t>05.02.2020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177B8F8-86D2-41A6-A3C4-7CC7F22C832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37600" y="274956"/>
            <a:ext cx="2032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5657088" y="6557946"/>
            <a:ext cx="2669952" cy="226902"/>
          </a:xfrm>
        </p:spPr>
        <p:txBody>
          <a:bodyPr/>
          <a:lstStyle>
            <a:extLst/>
          </a:lstStyle>
          <a:p>
            <a:fld id="{4DBADC7E-D1F2-414D-BE80-6769F6BF6172}" type="datetimeFigureOut">
              <a:rPr lang="ru-RU" smtClean="0"/>
              <a:pPr/>
              <a:t>05.02.2020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609600" y="6556248"/>
            <a:ext cx="48768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339328" y="6553200"/>
            <a:ext cx="784448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9177B8F8-86D2-41A6-A3C4-7CC7F22C832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DBADC7E-D1F2-414D-BE80-6769F6BF6172}" type="datetimeFigureOut">
              <a:rPr lang="ru-RU" smtClean="0"/>
              <a:pPr/>
              <a:t>05.02.2020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177B8F8-86D2-41A6-A3C4-7CC7F22C832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2400" y="2821838"/>
            <a:ext cx="8340651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22400" y="1905001"/>
            <a:ext cx="8340651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298984" y="6556810"/>
            <a:ext cx="2669952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4DBADC7E-D1F2-414D-BE80-6769F6BF6172}" type="datetimeFigureOut">
              <a:rPr lang="ru-RU" smtClean="0"/>
              <a:pPr/>
              <a:t>05.02.2020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313811" y="6556810"/>
            <a:ext cx="38608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978603" y="6555112"/>
            <a:ext cx="784448" cy="228600"/>
          </a:xfrm>
        </p:spPr>
        <p:txBody>
          <a:bodyPr/>
          <a:lstStyle>
            <a:extLst/>
          </a:lstStyle>
          <a:p>
            <a:fld id="{9177B8F8-86D2-41A6-A3C4-7CC7F22C832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20040"/>
            <a:ext cx="9656064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469392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571744" y="1600201"/>
            <a:ext cx="469392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DBADC7E-D1F2-414D-BE80-6769F6BF6172}" type="datetimeFigureOut">
              <a:rPr lang="ru-RU" smtClean="0"/>
              <a:pPr/>
              <a:t>05.02.2020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177B8F8-86D2-41A6-A3C4-7CC7F22C832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20040"/>
            <a:ext cx="9656064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5867400"/>
            <a:ext cx="469392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5571744" y="5867400"/>
            <a:ext cx="469392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9600" y="1711840"/>
            <a:ext cx="469392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571744" y="1711840"/>
            <a:ext cx="469392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DBADC7E-D1F2-414D-BE80-6769F6BF6172}" type="datetimeFigureOut">
              <a:rPr lang="ru-RU" smtClean="0"/>
              <a:pPr/>
              <a:t>05.02.2020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177B8F8-86D2-41A6-A3C4-7CC7F22C832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20040"/>
            <a:ext cx="9656064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DBADC7E-D1F2-414D-BE80-6769F6BF6172}" type="datetimeFigureOut">
              <a:rPr lang="ru-RU" smtClean="0"/>
              <a:pPr/>
              <a:t>05.02.2020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177B8F8-86D2-41A6-A3C4-7CC7F22C832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4DBADC7E-D1F2-414D-BE80-6769F6BF6172}" type="datetimeFigureOut">
              <a:rPr lang="ru-RU" smtClean="0"/>
              <a:pPr/>
              <a:t>05.02.2020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177B8F8-86D2-41A6-A3C4-7CC7F22C832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786384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497416"/>
            <a:ext cx="786384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609600" y="2133600"/>
            <a:ext cx="9652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DBADC7E-D1F2-414D-BE80-6769F6BF6172}" type="datetimeFigureOut">
              <a:rPr lang="ru-RU" smtClean="0"/>
              <a:pPr/>
              <a:t>05.02.2020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177B8F8-86D2-41A6-A3C4-7CC7F22C832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797292" y="1004669"/>
            <a:ext cx="5759369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795609" y="998817"/>
            <a:ext cx="5759369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464" y="1143000"/>
            <a:ext cx="4572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185464" y="3283634"/>
            <a:ext cx="4572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DBADC7E-D1F2-414D-BE80-6769F6BF6172}" type="datetimeFigureOut">
              <a:rPr lang="ru-RU" smtClean="0"/>
              <a:pPr/>
              <a:t>05.02.2020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177B8F8-86D2-41A6-A3C4-7CC7F22C832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884909" y="1041002"/>
            <a:ext cx="560832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10871200" y="0"/>
            <a:ext cx="1320800" cy="6858000"/>
          </a:xfrm>
          <a:prstGeom prst="rect">
            <a:avLst/>
          </a:prstGeom>
          <a:blipFill>
            <a:blip r:embed="rId13" cstate="email">
              <a:alphaModFix amt="43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09600" y="320040"/>
            <a:ext cx="9652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609600" y="1609416"/>
            <a:ext cx="9652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5661248" y="6557946"/>
            <a:ext cx="2669952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4DBADC7E-D1F2-414D-BE80-6769F6BF6172}" type="datetimeFigureOut">
              <a:rPr lang="ru-RU" smtClean="0"/>
              <a:pPr/>
              <a:t>05.02.2020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609600" y="6557946"/>
            <a:ext cx="48768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8335264" y="6556248"/>
            <a:ext cx="784448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9177B8F8-86D2-41A6-A3C4-7CC7F22C832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кино.jpe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1" y="54733"/>
            <a:ext cx="9622300" cy="6803267"/>
          </a:xfrm>
        </p:spPr>
      </p:pic>
    </p:spTree>
    <p:extLst>
      <p:ext uri="{BB962C8B-B14F-4D97-AF65-F5344CB8AC3E}">
        <p14:creationId xmlns:p14="http://schemas.microsoft.com/office/powerpoint/2010/main" val="3868429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подарок горшочек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601788" y="0"/>
            <a:ext cx="9145587" cy="6859588"/>
          </a:xfrm>
        </p:spPr>
      </p:pic>
    </p:spTree>
    <p:extLst>
      <p:ext uri="{BB962C8B-B14F-4D97-AF65-F5344CB8AC3E}">
        <p14:creationId xmlns:p14="http://schemas.microsoft.com/office/powerpoint/2010/main" val="412600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алыш и Карлсон знакомство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52400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532247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Давайте жить дружно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52400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022461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Всех излечит, исцелит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520825" y="-1588"/>
            <a:ext cx="9145588" cy="6859588"/>
          </a:xfrm>
        </p:spPr>
      </p:pic>
    </p:spTree>
    <p:extLst>
      <p:ext uri="{BB962C8B-B14F-4D97-AF65-F5344CB8AC3E}">
        <p14:creationId xmlns:p14="http://schemas.microsoft.com/office/powerpoint/2010/main" val="185754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dirty="0" smtClean="0">
                <a:latin typeface="Times New Roman" pitchFamily="18" charset="0"/>
                <a:cs typeface="Times New Roman" pitchFamily="18" charset="0"/>
              </a:rPr>
              <a:t>Конкурс 2</a:t>
            </a:r>
            <a:endParaRPr lang="ru-RU" sz="6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ru-RU" sz="72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«Сказочные загадки».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7576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Volshebnitsa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20" y="99113"/>
            <a:ext cx="8496887" cy="6758887"/>
          </a:xfrm>
        </p:spPr>
      </p:pic>
    </p:spTree>
    <p:extLst>
      <p:ext uri="{BB962C8B-B14F-4D97-AF65-F5344CB8AC3E}">
        <p14:creationId xmlns:p14="http://schemas.microsoft.com/office/powerpoint/2010/main" val="1627955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репка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282" y="0"/>
            <a:ext cx="10351697" cy="68579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1200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83" y="185968"/>
            <a:ext cx="11473744" cy="645398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019f9debb7b45c30d6fab60393dae55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190" y="35170"/>
            <a:ext cx="8285871" cy="682283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колобок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228" y="86546"/>
            <a:ext cx="9340947" cy="677145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люмеры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71" y="105507"/>
            <a:ext cx="9678572" cy="6752493"/>
          </a:xfrm>
        </p:spPr>
      </p:pic>
    </p:spTree>
    <p:extLst>
      <p:ext uri="{BB962C8B-B14F-4D97-AF65-F5344CB8AC3E}">
        <p14:creationId xmlns:p14="http://schemas.microsoft.com/office/powerpoint/2010/main" val="127634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02605808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837" y="-12548"/>
            <a:ext cx="8890781" cy="687054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unnamed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492" y="115361"/>
            <a:ext cx="7821637" cy="67426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dirty="0" smtClean="0">
                <a:latin typeface="Times New Roman" pitchFamily="18" charset="0"/>
                <a:cs typeface="Times New Roman" pitchFamily="18" charset="0"/>
              </a:rPr>
              <a:t>Конкурс 3</a:t>
            </a:r>
            <a:endParaRPr lang="ru-RU" sz="6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endParaRPr lang="ru-RU" sz="66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6600" dirty="0" smtClean="0">
                <a:latin typeface="Times New Roman" pitchFamily="18" charset="0"/>
                <a:cs typeface="Times New Roman" pitchFamily="18" charset="0"/>
              </a:rPr>
              <a:t>«Кто виноват?»</a:t>
            </a:r>
            <a:endParaRPr lang="ru-RU" sz="6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7537904055789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967" y="1"/>
            <a:ext cx="9696208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р10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34" y="182880"/>
            <a:ext cx="9868958" cy="66751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Сказка-Гуси-Лебеди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33" y="0"/>
            <a:ext cx="9375958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BxYm0i1nQw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21" y="0"/>
            <a:ext cx="9528708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колобок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02" y="1"/>
            <a:ext cx="9608009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2" descr="маша и медведь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75" y="275198"/>
            <a:ext cx="11290106" cy="635068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dirty="0" smtClean="0">
                <a:latin typeface="Times New Roman" pitchFamily="18" charset="0"/>
                <a:cs typeface="Times New Roman" pitchFamily="18" charset="0"/>
              </a:rPr>
              <a:t>Конкурс 4</a:t>
            </a:r>
            <a:endParaRPr lang="ru-RU" sz="6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endParaRPr lang="ru-RU" sz="60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6000" dirty="0" smtClean="0">
                <a:latin typeface="Times New Roman" pitchFamily="18" charset="0"/>
                <a:cs typeface="Times New Roman" pitchFamily="18" charset="0"/>
              </a:rPr>
              <a:t>«Угадай фильм – сказку». </a:t>
            </a:r>
            <a:endParaRPr lang="ru-RU" sz="6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золушка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22" y="0"/>
            <a:ext cx="9297731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нежная королева (фрагмент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52400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081586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режиссер 2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140" y="0"/>
            <a:ext cx="10259447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режиссер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19" y="0"/>
            <a:ext cx="10287001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Конкурс 1  </a:t>
            </a:r>
            <a:endParaRPr lang="ru-RU" sz="8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2377440"/>
            <a:ext cx="9652000" cy="407829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6000" dirty="0" smtClean="0"/>
              <a:t>«Угадай Героя Мультфильма»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3904089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Чебурашка и крокодил Гена. 'А работал он в зоопарке, крокодилом'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509713" y="34925"/>
            <a:ext cx="9010650" cy="6757988"/>
          </a:xfrm>
        </p:spPr>
      </p:pic>
    </p:spTree>
    <p:extLst>
      <p:ext uri="{BB962C8B-B14F-4D97-AF65-F5344CB8AC3E}">
        <p14:creationId xmlns:p14="http://schemas.microsoft.com/office/powerpoint/2010/main" val="2713861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ideoplayback (1) (online-video-cutter.com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830388" y="87313"/>
            <a:ext cx="8932862" cy="6699250"/>
          </a:xfrm>
        </p:spPr>
      </p:pic>
    </p:spTree>
    <p:extLst>
      <p:ext uri="{BB962C8B-B14F-4D97-AF65-F5344CB8AC3E}">
        <p14:creationId xmlns:p14="http://schemas.microsoft.com/office/powerpoint/2010/main" val="3930005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фоторыбалка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52400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675692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188</TotalTime>
  <Words>27</Words>
  <Application>Microsoft Office PowerPoint</Application>
  <PresentationFormat>Произвольный</PresentationFormat>
  <Paragraphs>11</Paragraphs>
  <Slides>30</Slides>
  <Notes>0</Notes>
  <HiddenSlides>0</HiddenSlides>
  <MMClips>8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Изящная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Конкурс 1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Конкурс 2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Конкурс 3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Конкурс 4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Надежда Пронская</cp:lastModifiedBy>
  <cp:revision>35</cp:revision>
  <dcterms:created xsi:type="dcterms:W3CDTF">2019-12-26T08:52:35Z</dcterms:created>
  <dcterms:modified xsi:type="dcterms:W3CDTF">2020-02-05T11:03:07Z</dcterms:modified>
</cp:coreProperties>
</file>