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0" r:id="rId5"/>
    <p:sldId id="261" r:id="rId6"/>
    <p:sldId id="266" r:id="rId7"/>
    <p:sldId id="264" r:id="rId8"/>
    <p:sldId id="257" r:id="rId9"/>
    <p:sldId id="259" r:id="rId10"/>
    <p:sldId id="258" r:id="rId11"/>
    <p:sldId id="281" r:id="rId12"/>
    <p:sldId id="282" r:id="rId13"/>
    <p:sldId id="262" r:id="rId14"/>
    <p:sldId id="287" r:id="rId15"/>
    <p:sldId id="290" r:id="rId16"/>
    <p:sldId id="291" r:id="rId17"/>
    <p:sldId id="277" r:id="rId18"/>
    <p:sldId id="288" r:id="rId19"/>
    <p:sldId id="275" r:id="rId20"/>
    <p:sldId id="273" r:id="rId21"/>
    <p:sldId id="270" r:id="rId22"/>
    <p:sldId id="274" r:id="rId23"/>
    <p:sldId id="271" r:id="rId24"/>
    <p:sldId id="293" r:id="rId25"/>
    <p:sldId id="292" r:id="rId26"/>
    <p:sldId id="276" r:id="rId27"/>
    <p:sldId id="279" r:id="rId28"/>
    <p:sldId id="280" r:id="rId29"/>
    <p:sldId id="283" r:id="rId30"/>
    <p:sldId id="289" r:id="rId31"/>
    <p:sldId id="294" r:id="rId32"/>
    <p:sldId id="284" r:id="rId33"/>
    <p:sldId id="285" r:id="rId34"/>
    <p:sldId id="286" r:id="rId35"/>
    <p:sldId id="295" r:id="rId36"/>
    <p:sldId id="296" r:id="rId37"/>
    <p:sldId id="301" r:id="rId38"/>
    <p:sldId id="299" r:id="rId39"/>
    <p:sldId id="300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Великие монументы и знаменитые памятники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Леонова И.Н.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Школа 814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61074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Фрагмент памятника Тысячелетию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Государства Российского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" y="13452"/>
            <a:ext cx="4715746" cy="34155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79" y="3068960"/>
            <a:ext cx="4899621" cy="3789040"/>
          </a:xfrm>
        </p:spPr>
      </p:pic>
    </p:spTree>
    <p:extLst>
      <p:ext uri="{BB962C8B-B14F-4D97-AF65-F5344CB8AC3E}">
        <p14:creationId xmlns:p14="http://schemas.microsoft.com/office/powerpoint/2010/main" val="41620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744416" cy="4896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Александру Сергеевичу Пушкину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работы Александра Михайловича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Опекушина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1880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Царствование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660"/>
            <a:ext cx="4176464" cy="6264698"/>
          </a:xfrm>
        </p:spPr>
      </p:pic>
    </p:spTree>
    <p:extLst>
      <p:ext uri="{BB962C8B-B14F-4D97-AF65-F5344CB8AC3E}">
        <p14:creationId xmlns:p14="http://schemas.microsoft.com/office/powerpoint/2010/main" val="27498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779811"/>
            <a:ext cx="3322712" cy="3298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Фрагмент памятника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Александру Сергеевичу Пушкину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работы Александра Михайловича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Опекушина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6768075"/>
          </a:xfrm>
        </p:spPr>
      </p:pic>
    </p:spTree>
    <p:extLst>
      <p:ext uri="{BB962C8B-B14F-4D97-AF65-F5344CB8AC3E}">
        <p14:creationId xmlns:p14="http://schemas.microsoft.com/office/powerpoint/2010/main" val="727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Памятник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Александру Сергеевичу Пушкину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Александру Сергеевичу Пушкину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работы Александра Михайловича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Опекушина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Москве 6 июня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день рождения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Пушкина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царствование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выполнен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Высота памятника 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метров. Первоначально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был установлен в начале Тверского бульвара на Страстной площади (ныне Пушкинская). В 1950 году памятник переместили на противоположную сторону площади, где и находится до сих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Вучетич «Монумент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Первоконникам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4752528" cy="356439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4437112"/>
            <a:ext cx="8291264" cy="2160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«Монумент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Первоконникам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памятник работы скульптора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Е. В. Вучетича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расположенный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Ростове-на-Дону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1972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центре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Советов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Посвящён героям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Гражданской войны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освободившим Ростов от белогвардейцев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имеет статус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объекта культурного наследия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регионального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Л.И.Брежнев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генсек.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И. Д.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Шадр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Булыжник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оружие пролетариата»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Stone_as_a_weapon_of_the_proletaria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7" y="1216241"/>
            <a:ext cx="7520505" cy="5641759"/>
          </a:xfrm>
        </p:spPr>
      </p:pic>
    </p:spTree>
    <p:extLst>
      <p:ext uri="{BB962C8B-B14F-4D97-AF65-F5344CB8AC3E}">
        <p14:creationId xmlns:p14="http://schemas.microsoft.com/office/powerpoint/2010/main" val="36193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Иван Дмитриевич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Шадр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«Булыжник – оружие пролетариата»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Знаменитая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советского скульптора И. Д.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созданная 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1927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 гипса. Впервые скульптор показал её в том же 1927 г. на выставке в честь десятилетия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Октября.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1967 году бронзовая копия скульптуры поставлена в московском сквере имени 1905 года.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Высота скульптуры: 125 см.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посвящена Русской революции 1905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изображает молодого восставшего рабочего, выламывающего из мостовой булыжник — оружие для борьбы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врагом.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Герой произведения — обобщенный образ борца-пролетария. Вместе с тем во всем его облике угадывается конкретный исторический период — это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росскийский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пролетарий начала ХХ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того времени, когда страна погрязла в революциях, сменяющих друг друга и окончившихся гигантской социалистической катастрофой, воцарившейся на несколько десятков лет и уничтожившей множество мирных людей по идеологическим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40003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 </a:t>
            </a:r>
            <a:r>
              <a:rPr lang="ru-RU" sz="2700" b="1" dirty="0" smtClean="0"/>
              <a:t>8.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Вера Мухина, "Рабочий и колхозница" на ВВЦ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4357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75773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«Рабочий и колхозница»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онумент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«Рабочий и колхозница» был представлен в Париже на Всемирной выставке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1937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Композиция завершала советский павильон, спроектированный архитектором Б.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Иофаном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Позднее, 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1939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монумент был установлен недалеко от северного входа на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Выставку достижений народного хозяйства (ВДНХ)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1947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скульптура является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эмблемой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киностудии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«Мосфильм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И.Сталин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генсек.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74"/>
            <a:ext cx="9148345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 В.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Вучетич, «Воин-освободитель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162"/>
            <a:ext cx="9144000" cy="6092042"/>
          </a:xfrm>
        </p:spPr>
      </p:pic>
    </p:spTree>
    <p:extLst>
      <p:ext uri="{BB962C8B-B14F-4D97-AF65-F5344CB8AC3E}">
        <p14:creationId xmlns:p14="http://schemas.microsoft.com/office/powerpoint/2010/main" val="40665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Традиция ставить памятники пришла на Русь из Европы, здесь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помощи Петра Первого не обошлось. На Руси же в честь людей или знаменитых событий возводили храмы, часовни, писали иконы. Но европейская традиция в патриархальной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прижилась, и сегодня по памятникам, которые сохранились до наших дней можно изучать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 нашей страны.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Воин-освободитель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791" cy="672767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в берлинском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Трептов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-парке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Скульптор- Е. В. Вучетич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архитектор- Я. Б. Белопольский, художник- А. В.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Горпенко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Инженер- С. С.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Валериус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мая 1949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Высота — 12 метров. Вес — 70 тонн.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 Сталин-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генсек.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5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Мамаев курган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Мамаев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возвышенность на правом берегу реки Волга в Центральном районе города Волгограда, где во время Сталинградской битвы происходили ожесточённые бои (особенно в сентябре 1942 года и январе 1943) продолжительностью 200 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12 июня 2008 на Красной площади в Москве были подведены итоги конкурса «7 чудес России». По результатам голосования Мамаев курган вошёл в число семи российских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чудес.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228184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Мамаев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Скульптура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«Родина-мать зовет!»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1959-1967гг.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130323"/>
            <a:ext cx="3022995" cy="659735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75856" y="1268760"/>
            <a:ext cx="5688632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Работа скульптора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 В. Вучетича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инженера Н. В. Никитина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Статуя является аллегорическим образом Родины, зовущей своих сыновей на бой с врагом. В художественном смысле статуя представляет собой современную интерпретацию образа античной богини победы Ники, которая призывает своих сыновей и дочерей дать отпор врагу, продолжить дальнейшее наступление.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Хрущёв, Брежнев-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генсеки.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«Родина-мать зовет!»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«Родина-мать зовет!» является композиционным центром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памятника-ансамбля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«Героям Сталинградской битвы»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Мамаевом кургане в Волгограде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Одна из самых высоких статуй мира.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женщина, держащая в руке меч, которая стоит в позе призыва к борьбе. Высота статуи 85 м вместе с мечом и 52 м без меча.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«Родина-мать» сделана из блоков железобетона — 5500 тонн бетона и 2400 тонн металлических конструкций (без основания, на котором она стоит). Меч длиной 33 метра и весом 14 тонн сделан из фторированной стали. На нём имеются отверстия для уменьшения напора ветра. Статуя стоит на плите высотой всего 2 метра, которая покоится на главном фундаменте. Этот фундамент высотой 16 метров, однако его почти не видно — большая его часть скрыта под землёй. Статуя стоит свободно на плите, как шахматная фигура на доске.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Сложнейшие расчёты устойчивости этой конструкции выполнены доктором технических наук Н. В. Никитиным — автором расчёта устойчивости Останкинской телебашни. Ночью статуя освещается прожекторами.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подножия кургана до его вершины насчитывается 200 — по числу дней Сталинградской битвы — гранитных ступеней высотой 15 см, шириной 35 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364" y="116632"/>
            <a:ext cx="836327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 Е.В. Вучетич «Перекуём мечи на орала»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46" y="980728"/>
            <a:ext cx="6655108" cy="5742408"/>
          </a:xfrm>
        </p:spPr>
      </p:pic>
    </p:spTree>
    <p:extLst>
      <p:ext uri="{BB962C8B-B14F-4D97-AF65-F5344CB8AC3E}">
        <p14:creationId xmlns:p14="http://schemas.microsoft.com/office/powerpoint/2010/main" val="6341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376" y="188640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Е.В. Вучетич «Перекуём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мечи на орала»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Скульптура Евгения Вучетича «Перекуем мечи на орала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» (1957г.)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подарок СССР Организации Объединенных Наций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 взята из Библии: «Ветхий Завет, Книга пророка Исайи о втором пришествии Христа и о вечном мире: «И будет он судить народы… И перекуют мечи свои на орала, и копья свои – на серпы: не поднимет народ на народ меча, и не будет более учиться воевать». Эта композиция удостоена гран-при на брюссельской выставке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Её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копия сейчас находится недалеко от филиала ГТГ на Крымском валу в Москве. Другая авторская копия установлена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Усть-Каменогорске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(Восточный Казахстан), на улице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Протазанова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перед Центральным домом культуры (ЦДК).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Ещё одна авторская копия статуи «Перекуем мечи на орала» находится в Волгограде, у проходной завода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Газоаппарат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Скульптура подарена автором заводчанам за их вклад в дело возведения памятника-ансамбля «Героям Сталинградской битвы» на Мамаевом кургане. В одном из цехов завода располагалась мастерская, в которой мастер занимался изготовлением элементов мемориала. Там же Е. В. Вучетич ваял с натуры голову главной скульптуры мемориала Матери-Родины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(существительное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устар. плуг,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1957 Хрущёв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Первый Секретарь Центрального Комитета Коммунистической партии Советского Союза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6388" y="24674"/>
            <a:ext cx="793122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12.Памятник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Юрию Долгорукому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7064"/>
            <a:ext cx="8001375" cy="6001031"/>
          </a:xfrm>
        </p:spPr>
      </p:pic>
    </p:spTree>
    <p:extLst>
      <p:ext uri="{BB962C8B-B14F-4D97-AF65-F5344CB8AC3E}">
        <p14:creationId xmlns:p14="http://schemas.microsoft.com/office/powerpoint/2010/main" val="10775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Юрию Долгорукому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московский скульптурный памятник «основателю города», первому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суздальскому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князю (впоследствии также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Великому князю Киевскому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Установлен 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1954 г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Тверской площади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1993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называвшейся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Советской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напротив здания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Мэрии Москвы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советскую эпоху — здание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Моссовета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Скульпторы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С. М. Орлов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А. П. Антропов,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Н. Л. Штамм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архитектурное оформление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В. С. Андреева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Памятник, заменивший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конную статую генерала Скобелева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стал одним из символов столицы.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1954г.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Г.М.Маленков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Председатель Совета Министров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СССР.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754760" cy="45225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святым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Кириллу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Мефодию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(скульптор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Клыков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1992</a:t>
            </a:r>
            <a:r>
              <a:rPr lang="ru-RU" sz="2800" dirty="0" smtClean="0"/>
              <a:t>г.</a:t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Славянская  площадь.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89925"/>
            <a:ext cx="5076056" cy="6768075"/>
          </a:xfrm>
        </p:spPr>
      </p:pic>
    </p:spTree>
    <p:extLst>
      <p:ext uri="{BB962C8B-B14F-4D97-AF65-F5344CB8AC3E}">
        <p14:creationId xmlns:p14="http://schemas.microsoft.com/office/powerpoint/2010/main" val="25648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Фрагмент памятника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святым Кириллу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Мефодию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(скульптор В.М. Клыков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1" y="1196752"/>
            <a:ext cx="7318877" cy="5503342"/>
          </a:xfrm>
        </p:spPr>
      </p:pic>
    </p:spTree>
    <p:extLst>
      <p:ext uri="{BB962C8B-B14F-4D97-AF65-F5344CB8AC3E}">
        <p14:creationId xmlns:p14="http://schemas.microsoft.com/office/powerpoint/2010/main" val="1955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929188" y="142875"/>
            <a:ext cx="3357562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Медный всадник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572000" cy="2592288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Скульптор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Этьен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Фальконе;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Официальное название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Петру I;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 создания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1768-1770гг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Правление Екатерины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гранит, бронза;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Высота: 10,4 м;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Сенатская пл., С.- Петербург</a:t>
            </a:r>
          </a:p>
        </p:txBody>
      </p:sp>
      <p:pic>
        <p:nvPicPr>
          <p:cNvPr id="3076" name="Picture 2" descr="http://ingria.ucoz.ru/_pu/0/82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0214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Праздник славянской письменности и культуры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 славянской письменности и культуры, приуроченный ко дню памяти братьев святых равноапостольных Кирилла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(IX в.), приобрел статус государственного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по инициативе одноименного международного фонда и стал ежегодно отмечаться 24 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Главным атрибутом одного из первоучителей славян является раскрытая книга; другой держит в правой руке большой крест, который главенствует в композиции, в левой руке – свиток. </a:t>
            </a:r>
          </a:p>
        </p:txBody>
      </p:sp>
    </p:spTree>
    <p:extLst>
      <p:ext uri="{BB962C8B-B14F-4D97-AF65-F5344CB8AC3E}">
        <p14:creationId xmlns:p14="http://schemas.microsoft.com/office/powerpoint/2010/main" val="1217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14. В.М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. Клыков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Георгию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Жукову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Манежная пл.,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Москва,1995г</a:t>
            </a:r>
            <a:r>
              <a:rPr lang="ru-RU" dirty="0" smtClean="0"/>
              <a:t>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Б.Ельцин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-президент РФ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01516" cy="5298214"/>
          </a:xfrm>
        </p:spPr>
      </p:pic>
    </p:spTree>
    <p:extLst>
      <p:ext uri="{BB962C8B-B14F-4D97-AF65-F5344CB8AC3E}">
        <p14:creationId xmlns:p14="http://schemas.microsoft.com/office/powerpoint/2010/main" val="26654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1663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М.И. Кутузову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Москве, 1973г. Скульптор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Томский.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Л.Брежнев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генсек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457981"/>
          </a:xfrm>
        </p:spPr>
      </p:pic>
    </p:spTree>
    <p:extLst>
      <p:ext uri="{BB962C8B-B14F-4D97-AF65-F5344CB8AC3E}">
        <p14:creationId xmlns:p14="http://schemas.microsoft.com/office/powerpoint/2010/main" val="1014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0"/>
            <a:ext cx="9036496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Памятник М.И. Кутузову в Москве.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Москве на площади возле музея-панорамы «Бородинская битва» установлен монументальный памятник М. И. Кутузову – великому полководцу, герою Отечественной войны 1812 года. Его открытие состоялось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 июля 1973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было приурочено к 160-ти летнему юбилею со дня смерти Кутузова. Автором проекта стал известный скульптор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Н. В. Томский.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ронзовая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Кутузова возвышается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монументальной группой из 27 фигур, расположенных по бокам и сзади на меньших постаментах.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Фигуры, которые окружают главный постамент, разделены на три группы. С левой стороны находятся скульптуры героев-военачальников Отечественной войны 1812 года Багратиона, Барклай де Толли, Дохтурова, Платова, Тучкова, Раевского, Ермолова,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Кутайсова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Неверовского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Лихачева, Коновницына. Все они в военных костюмах с эполетами и плащами, а на головах треуголки. С правой стороны стоят солдаты, словно готовы вот-вот ринуться в бой, первый барабанщик, за ним знаменосец, остальные с ружьями и саблями. Под ними тоже надписи с именами. На заднем плане партизаны, выходцы из простого народа, вооруженные вилами, дубинками, среди них присутствует женщина. В центре монумента памятная надпись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Л.И. Брежнев- генсек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909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Фрагмент памятника М.И. Кутузову в Москве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572969"/>
          </a:xfrm>
        </p:spPr>
      </p:pic>
    </p:spTree>
    <p:extLst>
      <p:ext uri="{BB962C8B-B14F-4D97-AF65-F5344CB8AC3E}">
        <p14:creationId xmlns:p14="http://schemas.microsoft.com/office/powerpoint/2010/main" val="3635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Гоголю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Никитском бульваре. Скульптор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Н.А.Андреев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1906-1909гг. Правление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Николая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669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4505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героям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Плевны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архитектор и скульптор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 И.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Шервуд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инженер-полковник А. И.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Ляшкин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1887г. Правление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565897" cy="6845424"/>
          </a:xfrm>
        </p:spPr>
      </p:pic>
    </p:spTree>
    <p:extLst>
      <p:ext uri="{BB962C8B-B14F-4D97-AF65-F5344CB8AC3E}">
        <p14:creationId xmlns:p14="http://schemas.microsoft.com/office/powerpoint/2010/main" val="502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героям Плевны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героям Плевны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(архитектор и скульптор Владимир Иосифович Шервуд, инженер-полковник А. И.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Ляшкин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— памятник русским гренадерам, павшим в бою под Плевной, во время Русско-турецкой войны 1877—1878, установлен в Ильинском сквере Москвы (площадь Ильинские Ворота).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Плевну велись самые ожесточенные сражения, повлиявшие на ход всей русско-турецкой кампании.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Часовня сооружена по инициативе Московского археологического общества и офицеров и солдат Гренадерского корпуса, расквартированного в Москве, и собравших на его постройку около 50 тыс. рублей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Плевненской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часовни состоялось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1887 года, в день десятилетия битвы под Плевной.</a:t>
            </a:r>
          </a:p>
        </p:txBody>
      </p:sp>
    </p:spTree>
    <p:extLst>
      <p:ext uri="{BB962C8B-B14F-4D97-AF65-F5344CB8AC3E}">
        <p14:creationId xmlns:p14="http://schemas.microsoft.com/office/powerpoint/2010/main" val="1002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424936" cy="122413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Патриарху Московскому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и Всея Руси 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Гермогену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Александрвском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саду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7" y="1268760"/>
            <a:ext cx="8324125" cy="53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Владимиру в Москве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148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Владимиру Великому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монументальное сооружение, установленное на Боровицкой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Москве по инициативе Российского военно-исторического общества и правительства города. Церемония открытия состоялась 4 ноября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Монумент соорудили по проекту мастерской народного художника России Салавата Щербакова (архитектор Василий Данилов).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419254" cy="5141736"/>
          </a:xfrm>
        </p:spPr>
      </p:pic>
    </p:spTree>
    <p:extLst>
      <p:ext uri="{BB962C8B-B14F-4D97-AF65-F5344CB8AC3E}">
        <p14:creationId xmlns:p14="http://schemas.microsoft.com/office/powerpoint/2010/main" val="33346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8224" y="1052736"/>
            <a:ext cx="2555776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Памятник Минину и Пожарскому.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И. П.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Мартос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1818 г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5" y="147882"/>
            <a:ext cx="6668937" cy="6562235"/>
          </a:xfrm>
        </p:spPr>
      </p:pic>
    </p:spTree>
    <p:extLst>
      <p:ext uri="{BB962C8B-B14F-4D97-AF65-F5344CB8AC3E}">
        <p14:creationId xmlns:p14="http://schemas.microsoft.com/office/powerpoint/2010/main" val="3348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 познакомились с самыми известными монументами и памятниками России.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01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Минину и Пожарскому был первым памятником в Москве, поставленным не в честь государя, а в честь народных героев.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посвящен освобождению Москвы от поляков. Народное ополчение возглавляли Кузьма Минин и Дмитрий Пожарский, именно им и посвящен этот памятник от благодарной России.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Мартос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1803 году начался сбор пожертвований на памятник Минину и Пожарскому, который был воздвигнут на Красной площади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1818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Большая заслуга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Мартоса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состоит в том, что он языком классицизма сумел ярко выразить мужество и силу русских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24665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608512" cy="71437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Александровская колонна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1482" y="5786438"/>
            <a:ext cx="7296942" cy="10715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2-й Адмиралтейский остров, Дворцовая площадь</a:t>
            </a:r>
          </a:p>
          <a:p>
            <a:pPr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Архитектор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Огюст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Монферран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, правление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Николая I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Стиль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Ампир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Высота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25,6 метра</a:t>
            </a:r>
            <a:r>
              <a:rPr lang="ru-RU" sz="26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dirty="0"/>
          </a:p>
        </p:txBody>
      </p:sp>
      <p:pic>
        <p:nvPicPr>
          <p:cNvPr id="8196" name="Picture 6" descr="http://image.otdihinfo.ru/images/4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>
            <a:fillRect/>
          </a:stretch>
        </p:blipFill>
        <p:spPr bwMode="auto">
          <a:xfrm>
            <a:off x="1091481" y="692696"/>
            <a:ext cx="6961038" cy="50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72131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Александровская колонна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Александровская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колонна — один из известнейших памятников Петербурга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Автор-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Монферан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Воздвигнут в стиле ампир в 1834 году в центре Дворцовой площади архитектором Огюстом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Монферраном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указу императора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Николая 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память о победе его старшего брата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Александра 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Наполеоном.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памятник дополнил композицию Арки Главного штаба, которая была посвящена победе в Отечественной войне 1812 года. Идею сооружения монумента подал знаменитый архитектор Карл Росси. Планируя пространство Дворцовой площади, он полагал, что в центре площади нужно расположить памятник</a:t>
            </a:r>
          </a:p>
        </p:txBody>
      </p:sp>
    </p:spTree>
    <p:extLst>
      <p:ext uri="{BB962C8B-B14F-4D97-AF65-F5344CB8AC3E}">
        <p14:creationId xmlns:p14="http://schemas.microsoft.com/office/powerpoint/2010/main" val="1117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Памятник Тысячелетию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Государства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Российского, 1862 г.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Правление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Александра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24744"/>
            <a:ext cx="7992888" cy="5519413"/>
          </a:xfrm>
        </p:spPr>
      </p:pic>
    </p:spTree>
    <p:extLst>
      <p:ext uri="{BB962C8B-B14F-4D97-AF65-F5344CB8AC3E}">
        <p14:creationId xmlns:p14="http://schemas.microsoft.com/office/powerpoint/2010/main" val="16099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Тысячелетие России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Тысячелетие России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монумент, воздвигнутый 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Великом Новгороде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1862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царствование Александра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честь тысячелетнего юбилея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легендарного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призвания варягов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Русь. Авторами проекта памятника являются скульпторы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Михаил Микешин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Иван Шредер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архитектор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Виктор Гартман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Памятник находится 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новгородском детинце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напротив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Софийского собора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бывшего здания Присутственных мест.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4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1203</Words>
  <Application>Microsoft Office PowerPoint</Application>
  <PresentationFormat>Экран (4:3)</PresentationFormat>
  <Paragraphs>102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Великие монументы и знаменитые памятники</vt:lpstr>
      <vt:lpstr>Презентация PowerPoint</vt:lpstr>
      <vt:lpstr>1. Медный всадник</vt:lpstr>
      <vt:lpstr>2. Памятник Минину и Пожарскому. Скульптор  И. П. Мартос, 1818 г. Правление Александра I</vt:lpstr>
      <vt:lpstr>Памятник Минину и Пожарскому</vt:lpstr>
      <vt:lpstr>3. Александровская колонна</vt:lpstr>
      <vt:lpstr>Александровская колонна</vt:lpstr>
      <vt:lpstr>4. Памятник Тысячелетию Государства Российского, 1862 г.  Правление Александра II</vt:lpstr>
      <vt:lpstr>Памятник «Тысячелетие России»</vt:lpstr>
      <vt:lpstr>Фрагмент памятника Тысячелетию Государства Российского</vt:lpstr>
      <vt:lpstr>5. Памятник Александру Сергеевичу Пушкину, работы Александра Михайловича Опекушина 1880 г. Царствование Александра II.</vt:lpstr>
      <vt:lpstr>Фрагмент памятника Александру Сергеевичу Пушкину, работы Александра Михайловича Опекушина</vt:lpstr>
      <vt:lpstr> Памятник Александру Сергеевичу Пушкину</vt:lpstr>
      <vt:lpstr>6. Е. В. Вучетич «Монумент Первоконникам»</vt:lpstr>
      <vt:lpstr>7. И. Д. Шадр  «Булыжник – оружие пролетариата»</vt:lpstr>
      <vt:lpstr>Иван Дмитриевич Шадр «Булыжник – оружие пролетариата»</vt:lpstr>
      <vt:lpstr> 8. Вера Мухина, "Рабочий и колхозница" на ВВЦ</vt:lpstr>
      <vt:lpstr>«Рабочий и колхозница»</vt:lpstr>
      <vt:lpstr>9. Е. В. Вучетич, «Воин-освободитель»</vt:lpstr>
      <vt:lpstr>«Воин-освободитель»</vt:lpstr>
      <vt:lpstr>Мамаев курган</vt:lpstr>
      <vt:lpstr> Мамаев курган 10. Скульптура «Родина-мать зовет!» 1959-1967гг. </vt:lpstr>
      <vt:lpstr>Скульптура «Родина-мать зовет!»</vt:lpstr>
      <vt:lpstr>11. Е.В. Вучетич «Перекуём мечи на орала»</vt:lpstr>
      <vt:lpstr>Е.В. Вучетич «Перекуём мечи на орала»</vt:lpstr>
      <vt:lpstr>12.Памятник Юрию Долгорукому</vt:lpstr>
      <vt:lpstr>Презентация PowerPoint</vt:lpstr>
      <vt:lpstr>13.Памятник святым Кириллу и Мефодию (скульптор  В.М. Клыков). 1992г. Славянская  площадь.</vt:lpstr>
      <vt:lpstr>Фрагмент памятника святым Кириллу и Мефодию (скульптор В.М. Клыков).</vt:lpstr>
      <vt:lpstr>Праздник славянской письменности и культуры</vt:lpstr>
      <vt:lpstr>14. В.М. Клыков. Памятник Георгию Жукову. Манежная пл., Москва,1995г. Б.Ельцин-президент РФ</vt:lpstr>
      <vt:lpstr>15. Памятник М.И. Кутузову в Москве, 1973г. Скульптор Н.В. Томский. Л.Брежнев- генсек</vt:lpstr>
      <vt:lpstr>Памятник М.И. Кутузову в Москве.  Скульптор Н.В. Томский</vt:lpstr>
      <vt:lpstr>Фрагмент памятника М.И. Кутузову в Москве</vt:lpstr>
      <vt:lpstr>16. Памятник Гоголю на Никитском бульваре. Скульптор Н.А.Андреев. 1906-1909гг. Правление НиколаяII</vt:lpstr>
      <vt:lpstr>17. Памятник героям Плевны. архитектор и скульптор В. И. Шервуд, инженер-полковник А. И. Ляшкин. 1887г. Правление АлександраIII</vt:lpstr>
      <vt:lpstr>Памятник героям Плевны</vt:lpstr>
      <vt:lpstr>18. Памятник Патриарху Московскому и Всея Руси  Гермогену в Александрвском саду </vt:lpstr>
      <vt:lpstr>19. Памятник Владимиру в Москве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памяники</dc:title>
  <dc:creator>1</dc:creator>
  <cp:lastModifiedBy>Леонова </cp:lastModifiedBy>
  <cp:revision>56</cp:revision>
  <dcterms:created xsi:type="dcterms:W3CDTF">2013-04-01T05:34:56Z</dcterms:created>
  <dcterms:modified xsi:type="dcterms:W3CDTF">2019-09-14T13:31:54Z</dcterms:modified>
</cp:coreProperties>
</file>