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6" r:id="rId5"/>
    <p:sldId id="267" r:id="rId6"/>
    <p:sldId id="264" r:id="rId7"/>
    <p:sldId id="268" r:id="rId8"/>
    <p:sldId id="263" r:id="rId9"/>
    <p:sldId id="262" r:id="rId10"/>
    <p:sldId id="261" r:id="rId11"/>
    <p:sldId id="269" r:id="rId12"/>
    <p:sldId id="260" r:id="rId13"/>
    <p:sldId id="259" r:id="rId14"/>
    <p:sldId id="287" r:id="rId15"/>
    <p:sldId id="288" r:id="rId16"/>
    <p:sldId id="289" r:id="rId17"/>
    <p:sldId id="290" r:id="rId18"/>
    <p:sldId id="283" r:id="rId19"/>
    <p:sldId id="257" r:id="rId20"/>
    <p:sldId id="271" r:id="rId21"/>
    <p:sldId id="270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4" r:id="rId33"/>
    <p:sldId id="285" r:id="rId34"/>
    <p:sldId id="286" r:id="rId35"/>
    <p:sldId id="282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662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3C18-7EB1-4F0E-8294-687214FBD290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2AA2-148B-40F7-B31F-F602F88CC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429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3C18-7EB1-4F0E-8294-687214FBD290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2AA2-148B-40F7-B31F-F602F88CC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022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3C18-7EB1-4F0E-8294-687214FBD290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2AA2-148B-40F7-B31F-F602F88CC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054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3C18-7EB1-4F0E-8294-687214FBD290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2AA2-148B-40F7-B31F-F602F88CC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24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3C18-7EB1-4F0E-8294-687214FBD290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2AA2-148B-40F7-B31F-F602F88CC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1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3C18-7EB1-4F0E-8294-687214FBD290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2AA2-148B-40F7-B31F-F602F88CC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802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3C18-7EB1-4F0E-8294-687214FBD290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2AA2-148B-40F7-B31F-F602F88CC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05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3C18-7EB1-4F0E-8294-687214FBD290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2AA2-148B-40F7-B31F-F602F88CC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701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3C18-7EB1-4F0E-8294-687214FBD290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2AA2-148B-40F7-B31F-F602F88CC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00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3C18-7EB1-4F0E-8294-687214FBD290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2AA2-148B-40F7-B31F-F602F88CC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01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3C18-7EB1-4F0E-8294-687214FBD290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2AA2-148B-40F7-B31F-F602F88CC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55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B3C18-7EB1-4F0E-8294-687214FBD290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32AA2-148B-40F7-B31F-F602F88CC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35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3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18c/0001af3b-efca31ba/1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14" y="-998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3154" y="908720"/>
            <a:ext cx="777686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Сретенский кафедральный собор </a:t>
            </a:r>
            <a:r>
              <a:rPr lang="ru-RU" sz="6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 </a:t>
            </a:r>
            <a:r>
              <a:rPr lang="ru-RU" sz="6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Скопина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73633" y="4869160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Выполнила: </a:t>
            </a:r>
          </a:p>
          <a:p>
            <a:r>
              <a:rPr lang="ru-RU" b="1" dirty="0" smtClean="0"/>
              <a:t>учитель начальных классов </a:t>
            </a:r>
          </a:p>
          <a:p>
            <a:r>
              <a:rPr lang="ru-RU" b="1" dirty="0" smtClean="0"/>
              <a:t>МБОУ «СОШ № 4» г. Скопина </a:t>
            </a:r>
          </a:p>
          <a:p>
            <a:r>
              <a:rPr lang="ru-RU" b="1" dirty="0" smtClean="0"/>
              <a:t>Гришенко Галина Вячеславовна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4038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18c/0001af3b-efca31ba/1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19" y="-998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azbyka.ru/palomnik/images/e/e9/%D0%A1%D1%80%D0%B5%D1%82%D0%B5%D0%BD%D1%81%D0%BA%D0%B8%D0%B9_%D1%81%D0%BE%D0%B1%D0%BE%D1%80_%D0%A1%D0%BA%D0%BE%D0%BF%D0%B8%D0%B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68" y="720431"/>
            <a:ext cx="7907826" cy="539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72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18c/0001af3b-efca31ba/1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19" y="-998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Ð¤Ð°Ð¹Ð»:Ð¡ÑÐµÑÐµÐ½ÑÐºÐ¸Ð¹ ÑÐ¾Ð±Ð¾Ñ Ð¡ÐºÐ¾Ð¿Ð¸Ð½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75" y="676437"/>
            <a:ext cx="8185069" cy="515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54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18c/0001af3b-efca31ba/1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19" y="-998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temples.ru/private/f000220/220_0223126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89" y="728971"/>
            <a:ext cx="7759445" cy="538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46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18c/0001af3b-efca31ba/1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19" y="-998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SCF62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566" y="67154"/>
            <a:ext cx="4463695" cy="670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SCF62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5" y="74508"/>
            <a:ext cx="4463696" cy="670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49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18c/0001af3b-efca31ba/1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19" y="-998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4704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54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18c/0001af3b-efca31ba/1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19" y="-998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61514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594020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55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18c/0001af3b-efca31ba/1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19" y="-998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78" y="790722"/>
            <a:ext cx="788980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50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18c/0001af3b-efca31ba/1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19" y="-998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8" y="476672"/>
            <a:ext cx="4630928" cy="617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046" y="584207"/>
            <a:ext cx="4469624" cy="595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75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18c/0001af3b-efca31ba/1/img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19" y="-998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2193" y="764704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ВНУТРЕННЕЕ УБРАНСТВО</a:t>
            </a:r>
            <a:endParaRPr lang="ru-RU" sz="48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Zhanna+Bichevskaya+Speshite+v+hramy+Bozhi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1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18c/0001af3b-efca31ba/1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19" y="-998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24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18c/0001af3b-efca31ba/1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19" y="-998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ÐÐ°ÑÐµÐ´ÑÐ°Ð»ÑÐ½ÑÐ¹ ÑÐ¾Ð±Ð¾Ñ Ð¡ÑÐµÑÐµÐ½Ð¸Ñ ÐÐ¾ÑÐ¿Ð¾Ð´Ð½Ñ, Ð¡ÐºÐ¾Ð¿Ð¸Ð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49" y="812855"/>
            <a:ext cx="7776864" cy="499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42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18c/0001af3b-efca31ba/1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19" y="-998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07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18c/0001af3b-efca31ba/1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19" y="-998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DSC0177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28213"/>
            <a:ext cx="7776864" cy="528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97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18c/0001af3b-efca31ba/1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19" y="-998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DSC0193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81" y="764704"/>
            <a:ext cx="7793954" cy="519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88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18c/0001af3b-efca31ba/1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19" y="-998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DSC0313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04" y="692696"/>
            <a:ext cx="7793954" cy="532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14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18c/0001af3b-efca31ba/1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19" y="-998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DSC0316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78" y="790722"/>
            <a:ext cx="788980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12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18c/0001af3b-efca31ba/1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19" y="-998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DSC0317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78" y="790722"/>
            <a:ext cx="788980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18c/0001af3b-efca31ba/1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19" y="-998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http://pravostok.ru/upload/information_system_28/7/5/3/item_75379/information_items_753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75" y="776162"/>
            <a:ext cx="8019612" cy="534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1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18c/0001af3b-efca31ba/1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19" y="-998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DSC0047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78" y="790722"/>
            <a:ext cx="788980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63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18c/0001af3b-efca31ba/1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19" y="-998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DSC0073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" y="798963"/>
            <a:ext cx="7793954" cy="519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82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18c/0001af3b-efca31ba/1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19" y="-998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DSC0713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01" y="808593"/>
            <a:ext cx="7836159" cy="522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1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18c/0001af3b-efca31ba/1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19" y="-998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ÐÐ°ÑÐµÐ´ÑÐ°Ð»ÑÐ½ÑÐ¹ ÑÐ¾Ð±Ð¾Ñ Ð¡ÑÐµÑÐµÐ½Ð¸Ñ ÐÐ¾ÑÐ¿Ð¾Ð´Ð½Ñ, Ð¡ÐºÐ¾Ð¿Ð¸Ð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" y="-32194"/>
            <a:ext cx="5616624" cy="686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24128" y="908720"/>
            <a:ext cx="25922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На этой старой фотографии еще можно увидеть изображения </a:t>
            </a:r>
            <a:r>
              <a:rPr lang="ru-RU" sz="2800" dirty="0" smtClean="0"/>
              <a:t>апостолов </a:t>
            </a:r>
            <a:r>
              <a:rPr lang="ru-RU" sz="2800" dirty="0"/>
              <a:t>Петра и Павла и Святителя Николая</a:t>
            </a:r>
          </a:p>
        </p:txBody>
      </p:sp>
    </p:spTree>
    <p:extLst>
      <p:ext uri="{BB962C8B-B14F-4D97-AF65-F5344CB8AC3E}">
        <p14:creationId xmlns:p14="http://schemas.microsoft.com/office/powerpoint/2010/main" val="10873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18c/0001af3b-efca31ba/1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19" y="-998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DSC0742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78" y="790722"/>
            <a:ext cx="788980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87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18c/0001af3b-efca31ba/1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19" y="-998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DSC0745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01" y="808593"/>
            <a:ext cx="7836159" cy="522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56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18c/0001af3b-efca31ba/1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19" y="-998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http://pravostok.ru/upload/information_system_28/7/5/3/item_75353/information_items_753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512769" cy="501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55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18c/0001af3b-efca31ba/1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19" y="-998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http://pravostok.ru/upload/information_system_28/7/5/3/item_75361/information_items_753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00" y="733551"/>
            <a:ext cx="8052361" cy="537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42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18c/0001af3b-efca31ba/1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19" y="-998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http://pravostok.ru/upload/information_system_28/7/5/3/item_75366/information_items_753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49" y="764703"/>
            <a:ext cx="7776864" cy="518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12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18c/0001af3b-efca31ba/1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19" y="-998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DSC0425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58" y="692696"/>
            <a:ext cx="7836159" cy="522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15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18c/0001af3b-efca31ba/1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19" y="-998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8157" y="620688"/>
            <a:ext cx="763284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«…Как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дым костра в безветрии, как пламя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песня, храм струится в высоту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рвется ввысь, торжественно и строго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Певучей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силой камень окрылен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,—</a:t>
            </a:r>
          </a:p>
          <a:p>
            <a:pPr>
              <a:lnSpc>
                <a:spcPct val="150000"/>
              </a:lnSpc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Бога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иль не для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Бога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Человеком был воздвигнут он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в нем лицемерного смиренья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</a:p>
          <a:p>
            <a:pPr>
              <a:lnSpc>
                <a:spcPct val="150000"/>
              </a:lnSpc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Безвестный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зодчий был правдив и смел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 творцом — и окрылил каменья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гордость в них свою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запечатлел…»</a:t>
            </a:r>
          </a:p>
          <a:p>
            <a:r>
              <a:rPr lang="ru-RU" sz="2800" b="1" i="1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		В. </a:t>
            </a:r>
            <a:r>
              <a:rPr lang="ru-RU" sz="2800" b="1" i="1" u="none" strike="noStrike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Шефнер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70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18c/0001af3b-efca31ba/1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19" y="-998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ÐÐ°ÑÐµÐ´ÑÐ°Ð»ÑÐ½ÑÐ¹ ÑÐ¾Ð±Ð¾Ñ Ð¡ÑÐµÑÐµÐ½Ð¸Ñ ÐÐ¾ÑÐ¿Ð¾Ð´Ð½Ñ, Ð¡ÐºÐ¾Ð¿Ð¸Ð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995" y="9985"/>
            <a:ext cx="5204491" cy="684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5" y="1052736"/>
            <a:ext cx="24804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Церковь Сретения Господня была разрушена в предвоенные годы. </a:t>
            </a:r>
          </a:p>
        </p:txBody>
      </p:sp>
    </p:spTree>
    <p:extLst>
      <p:ext uri="{BB962C8B-B14F-4D97-AF65-F5344CB8AC3E}">
        <p14:creationId xmlns:p14="http://schemas.microsoft.com/office/powerpoint/2010/main" val="94841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18c/0001af3b-efca31ba/1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19" y="-998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photo.russian-church.ru/ed/a6/55/66/e2/1000-865-ed9ff7377ccabe2279f0ce0a3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133" y="34750"/>
            <a:ext cx="6760448" cy="681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052736"/>
            <a:ext cx="23042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Церковь Сретения Господня была разрушена в предвоенные годы. </a:t>
            </a:r>
          </a:p>
        </p:txBody>
      </p:sp>
    </p:spTree>
    <p:extLst>
      <p:ext uri="{BB962C8B-B14F-4D97-AF65-F5344CB8AC3E}">
        <p14:creationId xmlns:p14="http://schemas.microsoft.com/office/powerpoint/2010/main" val="5958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18c/0001af3b-efca31ba/1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19" y="-998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hoto.russian-church.ru/e9/96/db/81/17/1000-865-dfb17f9af04b9d98332c07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7" t="17414" r="15936" b="27732"/>
          <a:stretch/>
        </p:blipFill>
        <p:spPr bwMode="auto">
          <a:xfrm>
            <a:off x="683568" y="692696"/>
            <a:ext cx="4332155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2080" y="1087833"/>
            <a:ext cx="29406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Впереди были огромные восстановительные работы.</a:t>
            </a:r>
          </a:p>
        </p:txBody>
      </p:sp>
    </p:spTree>
    <p:extLst>
      <p:ext uri="{BB962C8B-B14F-4D97-AF65-F5344CB8AC3E}">
        <p14:creationId xmlns:p14="http://schemas.microsoft.com/office/powerpoint/2010/main" val="331558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18c/0001af3b-efca31ba/1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19" y="-998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ÐÐ°ÑÐµÐ´ÑÐ°Ð»ÑÐ½ÑÐ¹ ÑÐ¾Ð±Ð¾Ñ Ð¡ÑÐµÑÐµÐ½Ð¸Ñ ÐÐ¾ÑÐ¿Ð¾Ð´Ð½Ñ, Ð¡ÐºÐ¾Ð¿Ð¸Ð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19" y="478061"/>
            <a:ext cx="4554581" cy="630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lh4.ggpht.com/JdsyM5SJBwxy7aHUyYeeJP9UvdBB6R9Wo8OV3edxRWyXbUsyjzQ_-HcEDUP9PaIouUHp8hRZ5d3LZOurNm8YQ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293"/>
            <a:ext cx="4572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72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18c/0001af3b-efca31ba/1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19" y="-998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ryazeparh.ru/images/com_droppics/1997/full/00022MTSsnapshot0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77686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9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18c/0001af3b-efca31ba/1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19" y="-998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i.ytimg.com/vi/FjUhl8aNMXA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06" y="692696"/>
            <a:ext cx="792087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89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116</Words>
  <Application>Microsoft Office PowerPoint</Application>
  <PresentationFormat>Экран (4:3)</PresentationFormat>
  <Paragraphs>21</Paragraphs>
  <Slides>36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Гришенко Галина Вячеславовна</dc:creator>
  <cp:lastModifiedBy>Гришенко Галина Вячеславовна</cp:lastModifiedBy>
  <cp:revision>14</cp:revision>
  <dcterms:created xsi:type="dcterms:W3CDTF">2019-01-27T21:27:05Z</dcterms:created>
  <dcterms:modified xsi:type="dcterms:W3CDTF">2019-01-28T00:45:03Z</dcterms:modified>
</cp:coreProperties>
</file>