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74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>
            <a:off x="4572000" y="2012051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45000"/>
                    </a14:imgEffect>
                    <a14:imgEffect>
                      <a14:brightnessContrast bright="28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543">
            <a:off x="3642434" y="1713882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kam-solnyshko.ru/u/fd/fbdb4e904b11e5a2f1bbf5530a7ed6/-/img%20%281%29.png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r="5049"/>
          <a:stretch/>
        </p:blipFill>
        <p:spPr bwMode="auto">
          <a:xfrm>
            <a:off x="0" y="4365104"/>
            <a:ext cx="9144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 userDrawn="1"/>
        </p:nvSpPr>
        <p:spPr>
          <a:xfrm>
            <a:off x="4918697" y="5478664"/>
            <a:ext cx="4216591" cy="1296144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090" y="404665"/>
            <a:ext cx="8221366" cy="108012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8697" y="5478664"/>
            <a:ext cx="4216591" cy="1368152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 flip="none" rotWithShape="1">
          <a:gsLst>
            <a:gs pos="0">
              <a:srgbClr val="99FF66"/>
            </a:gs>
            <a:gs pos="57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7232974" y="4026964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4000"/>
                    </a14:imgEffect>
                    <a14:imgEffect>
                      <a14:brightnessContrast bright="-7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6303408" y="3728795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gradFill flip="none" rotWithShape="1">
          <a:gsLst>
            <a:gs pos="0">
              <a:srgbClr val="99FF66"/>
            </a:gs>
            <a:gs pos="28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600200"/>
            <a:ext cx="40427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2" descr="http://i.kam-solnyshko.ru/u/fd/fbdb4e904b11e5a2f1bbf5530a7ed6/-/img%20%281%29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brightnessContrast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8" r="5049"/>
          <a:stretch/>
        </p:blipFill>
        <p:spPr bwMode="auto">
          <a:xfrm>
            <a:off x="0" y="5229200"/>
            <a:ext cx="9144000" cy="187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 userDrawn="1"/>
        </p:nvSpPr>
        <p:spPr>
          <a:xfrm>
            <a:off x="455091" y="1700808"/>
            <a:ext cx="3972894" cy="4320480"/>
          </a:xfrm>
          <a:prstGeom prst="roundRect">
            <a:avLst/>
          </a:prstGeom>
          <a:noFill/>
          <a:ln w="50800">
            <a:solidFill>
              <a:srgbClr val="99FF66"/>
            </a:solidFill>
            <a:prstDash val="solid"/>
            <a:round/>
          </a:ln>
          <a:effectLst>
            <a:outerShdw blurRad="635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716016" y="1675112"/>
            <a:ext cx="3960440" cy="4320480"/>
          </a:xfrm>
          <a:prstGeom prst="roundRect">
            <a:avLst/>
          </a:prstGeom>
          <a:noFill/>
          <a:ln w="50800">
            <a:solidFill>
              <a:srgbClr val="99FF66"/>
            </a:solidFill>
            <a:prstDash val="solid"/>
            <a:round/>
          </a:ln>
          <a:effectLst>
            <a:outerShdw blurRad="635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gradFill flip="none" rotWithShape="1">
          <a:gsLst>
            <a:gs pos="0">
              <a:srgbClr val="99FF66"/>
            </a:gs>
            <a:gs pos="63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brightnessContrast bright="-7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604">
            <a:off x="6477953" y="3728794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brightnessContrast bright="-7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742" flipH="1">
            <a:off x="-38655" y="3739698"/>
            <a:ext cx="2442392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>
            <a:off x="3779912" y="5544607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 shadeToTitle="1"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66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Урок чтения 4 класс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900" dirty="0" smtClean="0"/>
              <a:t>Урок и презентацию</a:t>
            </a:r>
          </a:p>
          <a:p>
            <a:r>
              <a:rPr lang="ru-RU" sz="1900" dirty="0" smtClean="0"/>
              <a:t> составила и провела </a:t>
            </a:r>
          </a:p>
          <a:p>
            <a:r>
              <a:rPr lang="ru-RU" sz="1900" dirty="0"/>
              <a:t>у</a:t>
            </a:r>
            <a:r>
              <a:rPr lang="ru-RU" sz="1900" dirty="0" smtClean="0"/>
              <a:t>читель начальных классов</a:t>
            </a:r>
          </a:p>
          <a:p>
            <a:r>
              <a:rPr lang="ru-RU" sz="1900" dirty="0" smtClean="0"/>
              <a:t>Яблочкова Елена Николаевна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31260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301608" cy="6038131"/>
          </a:xfrm>
        </p:spPr>
        <p:txBody>
          <a:bodyPr/>
          <a:lstStyle/>
          <a:p>
            <a:pPr indent="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не послушался царь Петр и начал строить на небольшом острове, который окружён со всех сторон водой, крепость. Теперь эта крепость известна на весь мир как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Петропавловская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крепость. А назвали ее в честь святых Петра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авла. </a:t>
            </a:r>
          </a:p>
          <a:p>
            <a:pPr indent="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у Санкт-Петербурга, как и у людей, есть свой день рождения. Днем рождения города считается тот день, когда начали строить Петропавловскую крепость.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72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Петропавловская крепость.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352928" cy="51125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7738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5467372" cy="334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253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301608" cy="5390059"/>
          </a:xfrm>
        </p:spPr>
        <p:txBody>
          <a:bodyPr/>
          <a:lstStyle/>
          <a:p>
            <a:pPr indent="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 всех сторон окружена она высокой каменной стеной, а в центре её находится Петропавловский собор. Блестит на солнце золотой шпиль колокольни Петропавловского собора, а на самом его верху находится ангел с крестом. Издалека можно увидеть колокольню Петропавловского собора, ведь это – одно из самых высоких зданий в центре города.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3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Петропавловский собор.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556792"/>
            <a:ext cx="6840760" cy="5301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286078" cy="520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024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 по берегам </a:t>
            </a:r>
            <a:r>
              <a:rPr lang="ru-RU" dirty="0"/>
              <a:t>Н</a:t>
            </a:r>
            <a:r>
              <a:rPr lang="ru-RU" dirty="0" smtClean="0"/>
              <a:t>евы.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594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Кто это? Что ты знаешь об этом человеке?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83" y="2420888"/>
            <a:ext cx="3141836" cy="421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390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Где царь Петр решил основать город Санкт Петербург?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рочитай, почему Петра отговаривали строить город на Неве.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С чего началось строительство Санкт-Петербурга?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Прочитай описание Петропавловской крепости.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86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301608" cy="6182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640"/>
            <a:ext cx="4176464" cy="278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4864"/>
            <a:ext cx="4222711" cy="281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40967"/>
            <a:ext cx="4176464" cy="278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221036"/>
            <a:ext cx="4197099" cy="280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10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Речевая разминка «Горка»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                                      </a:t>
            </a:r>
            <a:r>
              <a:rPr lang="ru-RU" sz="4300" dirty="0" err="1" smtClean="0"/>
              <a:t>ра</a:t>
            </a:r>
            <a:endParaRPr lang="ru-RU" sz="4300" dirty="0" smtClean="0"/>
          </a:p>
          <a:p>
            <a:r>
              <a:rPr lang="ru-RU" sz="4300" dirty="0" smtClean="0"/>
              <a:t>                        </a:t>
            </a:r>
            <a:r>
              <a:rPr lang="ru-RU" sz="4300" dirty="0" err="1" smtClean="0"/>
              <a:t>ра</a:t>
            </a:r>
            <a:r>
              <a:rPr lang="ru-RU" sz="4300" dirty="0" smtClean="0"/>
              <a:t>      ла</a:t>
            </a:r>
            <a:endParaRPr lang="ru-RU" sz="4300" dirty="0"/>
          </a:p>
          <a:p>
            <a:r>
              <a:rPr lang="ru-RU" sz="4300" dirty="0" smtClean="0"/>
              <a:t>                     </a:t>
            </a:r>
            <a:r>
              <a:rPr lang="ru-RU" sz="4300" dirty="0" err="1" smtClean="0"/>
              <a:t>ра</a:t>
            </a:r>
            <a:r>
              <a:rPr lang="ru-RU" sz="4300" dirty="0" smtClean="0"/>
              <a:t>            ла</a:t>
            </a:r>
          </a:p>
          <a:p>
            <a:r>
              <a:rPr lang="ru-RU" sz="4300" dirty="0" smtClean="0"/>
              <a:t>                  </a:t>
            </a:r>
            <a:r>
              <a:rPr lang="ru-RU" sz="4300" dirty="0" err="1" smtClean="0"/>
              <a:t>ра</a:t>
            </a:r>
            <a:r>
              <a:rPr lang="ru-RU" sz="4300" dirty="0" smtClean="0"/>
              <a:t>                 ла</a:t>
            </a:r>
            <a:endParaRPr lang="ru-RU" sz="4300" dirty="0"/>
          </a:p>
          <a:p>
            <a:r>
              <a:rPr lang="ru-RU" sz="4300" dirty="0" smtClean="0"/>
              <a:t>             </a:t>
            </a:r>
            <a:r>
              <a:rPr lang="ru-RU" sz="4300" dirty="0" err="1" smtClean="0"/>
              <a:t>ра</a:t>
            </a:r>
            <a:r>
              <a:rPr lang="ru-RU" sz="4300" dirty="0" smtClean="0"/>
              <a:t>                        ла</a:t>
            </a:r>
          </a:p>
          <a:p>
            <a:r>
              <a:rPr lang="ru-RU" sz="4300" dirty="0" smtClean="0"/>
              <a:t>         </a:t>
            </a:r>
            <a:r>
              <a:rPr lang="ru-RU" sz="4300" dirty="0" err="1" smtClean="0"/>
              <a:t>ра</a:t>
            </a:r>
            <a:r>
              <a:rPr lang="ru-RU" sz="4300" dirty="0" smtClean="0"/>
              <a:t>                                ла</a:t>
            </a:r>
            <a:endParaRPr lang="ru-RU" sz="4300" dirty="0"/>
          </a:p>
          <a:p>
            <a:r>
              <a:rPr lang="ru-RU" sz="4300" dirty="0" err="1" smtClean="0"/>
              <a:t>ра</a:t>
            </a:r>
            <a:r>
              <a:rPr lang="ru-RU" sz="4300" dirty="0" smtClean="0"/>
              <a:t>  </a:t>
            </a:r>
            <a:r>
              <a:rPr lang="ru-RU" sz="4300" dirty="0" err="1" smtClean="0"/>
              <a:t>ра</a:t>
            </a:r>
            <a:r>
              <a:rPr lang="ru-RU" sz="4300" dirty="0" smtClean="0"/>
              <a:t>                                        ла  </a:t>
            </a:r>
            <a:r>
              <a:rPr lang="ru-RU" sz="4300" dirty="0" err="1" smtClean="0"/>
              <a:t>ла</a:t>
            </a:r>
            <a:endParaRPr lang="ru-RU" sz="4300" dirty="0"/>
          </a:p>
        </p:txBody>
      </p:sp>
    </p:spTree>
    <p:extLst>
      <p:ext uri="{BB962C8B-B14F-4D97-AF65-F5344CB8AC3E}">
        <p14:creationId xmlns:p14="http://schemas.microsoft.com/office/powerpoint/2010/main" val="133973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Шифровка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210062"/>
              </p:ext>
            </p:extLst>
          </p:nvPr>
        </p:nvGraphicFramePr>
        <p:xfrm>
          <a:off x="395536" y="1773238"/>
          <a:ext cx="8352930" cy="172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656"/>
                <a:gridCol w="1182879"/>
                <a:gridCol w="1182879"/>
                <a:gridCol w="1182879"/>
                <a:gridCol w="1182879"/>
                <a:gridCol w="1182879"/>
                <a:gridCol w="1182879"/>
              </a:tblGrid>
              <a:tr h="863885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к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а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м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л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т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е</a:t>
                      </a:r>
                      <a:endParaRPr lang="ru-RU" sz="4000" dirty="0"/>
                    </a:p>
                  </a:txBody>
                  <a:tcPr/>
                </a:tc>
              </a:tr>
              <a:tr h="863885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1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2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3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4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5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6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7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714940"/>
              </p:ext>
            </p:extLst>
          </p:nvPr>
        </p:nvGraphicFramePr>
        <p:xfrm>
          <a:off x="827584" y="4437112"/>
          <a:ext cx="6264699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957"/>
                <a:gridCol w="894957"/>
                <a:gridCol w="894957"/>
                <a:gridCol w="894957"/>
                <a:gridCol w="894957"/>
                <a:gridCol w="894957"/>
                <a:gridCol w="894957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1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3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5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3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1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3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5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0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Шифровка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29600" cy="372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49890"/>
              </p:ext>
            </p:extLst>
          </p:nvPr>
        </p:nvGraphicFramePr>
        <p:xfrm>
          <a:off x="899592" y="5445224"/>
          <a:ext cx="6120681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383"/>
                <a:gridCol w="874383"/>
                <a:gridCol w="874383"/>
                <a:gridCol w="874383"/>
                <a:gridCol w="874383"/>
                <a:gridCol w="874383"/>
                <a:gridCol w="874383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к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л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к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л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10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Пётр 1.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484784"/>
            <a:ext cx="4464496" cy="5256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833663" cy="514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421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 на Неве.</a:t>
            </a:r>
            <a:br>
              <a:rPr lang="ru-RU" dirty="0" smtClean="0"/>
            </a:br>
            <a:r>
              <a:rPr lang="ru-RU" dirty="0" smtClean="0"/>
              <a:t>                                      С. Васильева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в России много городов – больших и малых. Среди них много очень древних, таких, как, например, Москва. Но одним из самых красивых по праву считается Санкт-Петербург. И это не случайно: в этом городе – прямые улицы, широкие проспекты, красивые набережные, знаменитые на весь мир.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79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Санкт-Петербург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764788" cy="272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49119"/>
            <a:ext cx="3412387" cy="192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11" y="3780267"/>
            <a:ext cx="3528392" cy="288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37112"/>
            <a:ext cx="2487030" cy="22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15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373616" cy="5534075"/>
          </a:xfrm>
        </p:spPr>
        <p:txBody>
          <a:bodyPr/>
          <a:lstStyle/>
          <a:p>
            <a:pPr indent="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ведь когда-то всё было совсем по-другому.</a:t>
            </a:r>
          </a:p>
          <a:p>
            <a:pPr indent="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Вдоль обоих берегов реки Невы шумели леса, и кругом – куда ни бросишь взгляд – непроходимые болота. Но не испугало это царя Петра. И решил он: «Городу быть!» говорили царю: «Гиблое место! Нева каждую осень затопляет деревни, да и строить на болоте дома нелегко»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8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Нева.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24629" cy="454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9030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277</TotalTime>
  <Words>391</Words>
  <Application>Microsoft Office PowerPoint</Application>
  <PresentationFormat>Экран (4:3)</PresentationFormat>
  <Paragraphs>63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Урок чтения 4 класс</vt:lpstr>
      <vt:lpstr>Речевая разминка «Горка»</vt:lpstr>
      <vt:lpstr>Шифровка </vt:lpstr>
      <vt:lpstr>Шифровка </vt:lpstr>
      <vt:lpstr>Пётр 1.</vt:lpstr>
      <vt:lpstr>Город на Неве.                                       С. Васильева</vt:lpstr>
      <vt:lpstr>Санкт-Петербург</vt:lpstr>
      <vt:lpstr>Презентация PowerPoint</vt:lpstr>
      <vt:lpstr>Нева. </vt:lpstr>
      <vt:lpstr>Презентация PowerPoint</vt:lpstr>
      <vt:lpstr>Петропавловская крепость.</vt:lpstr>
      <vt:lpstr>Презентация PowerPoint</vt:lpstr>
      <vt:lpstr>Петропавловский собор.</vt:lpstr>
      <vt:lpstr>Прогулка по берегам Невы.</vt:lpstr>
      <vt:lpstr>Вопросы.</vt:lpstr>
      <vt:lpstr>Вопросы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</dc:title>
  <dc:creator>Павел Погодаев</dc:creator>
  <cp:lastModifiedBy>ElenaNikV</cp:lastModifiedBy>
  <cp:revision>25</cp:revision>
  <dcterms:created xsi:type="dcterms:W3CDTF">2017-01-04T14:26:05Z</dcterms:created>
  <dcterms:modified xsi:type="dcterms:W3CDTF">2019-04-16T15:19:46Z</dcterms:modified>
</cp:coreProperties>
</file>