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59" r:id="rId10"/>
    <p:sldId id="265" r:id="rId11"/>
    <p:sldId id="266" r:id="rId12"/>
    <p:sldId id="261" r:id="rId13"/>
    <p:sldId id="262" r:id="rId14"/>
    <p:sldId id="263" r:id="rId15"/>
    <p:sldId id="267" r:id="rId16"/>
    <p:sldId id="272" r:id="rId17"/>
    <p:sldId id="264" r:id="rId18"/>
    <p:sldId id="271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65CE9CB-98F8-4B09-A70E-A59D73A6F2FE}">
          <p14:sldIdLst/>
        </p14:section>
        <p14:section name="Раздел без заголовка" id="{1CA24D62-15CA-4B59-993F-8B1E53A8A425}">
          <p14:sldIdLst>
            <p14:sldId id="256"/>
            <p14:sldId id="257"/>
            <p14:sldId id="274"/>
            <p14:sldId id="275"/>
            <p14:sldId id="276"/>
            <p14:sldId id="277"/>
            <p14:sldId id="278"/>
            <p14:sldId id="279"/>
            <p14:sldId id="259"/>
            <p14:sldId id="265"/>
            <p14:sldId id="266"/>
            <p14:sldId id="261"/>
            <p14:sldId id="262"/>
            <p14:sldId id="263"/>
            <p14:sldId id="267"/>
            <p14:sldId id="272"/>
            <p14:sldId id="264"/>
            <p14:sldId id="271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39" y="480640"/>
            <a:ext cx="260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МБОУ «</a:t>
            </a:r>
            <a:r>
              <a:rPr lang="ru-RU" dirty="0" err="1" smtClean="0"/>
              <a:t>Хохловская</a:t>
            </a:r>
            <a:r>
              <a:rPr lang="ru-RU" dirty="0" smtClean="0"/>
              <a:t> СШ»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060848"/>
            <a:ext cx="6289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ПРЕДЛОГИ</a:t>
            </a:r>
            <a:endParaRPr lang="ru-RU" sz="80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4143" y="5453497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Подготовила: Матвеева Т.И.</a:t>
            </a:r>
          </a:p>
          <a:p>
            <a:pPr algn="r"/>
            <a:r>
              <a:rPr lang="ru-RU" dirty="0" smtClean="0"/>
              <a:t>учитель начальных классов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74360" y="6381327"/>
            <a:ext cx="1515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2 класс, 2019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174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4439"/>
            <a:ext cx="6408712" cy="674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181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Проверяем.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165366"/>
            <a:ext cx="2592288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П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нал</a:t>
            </a:r>
            <a:r>
              <a:rPr lang="ru-RU" sz="4400" b="1" dirty="0"/>
              <a:t>,   </a:t>
            </a:r>
            <a:endParaRPr lang="ru-RU" sz="4400" b="1" dirty="0" smtClean="0"/>
          </a:p>
          <a:p>
            <a:r>
              <a:rPr lang="ru-RU" sz="4400" b="1" dirty="0" smtClean="0"/>
              <a:t>р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бочий</a:t>
            </a:r>
            <a:r>
              <a:rPr lang="ru-RU" sz="4400" b="1" dirty="0"/>
              <a:t>, </a:t>
            </a:r>
            <a:endParaRPr lang="ru-RU" sz="4400" b="1" dirty="0" smtClean="0"/>
          </a:p>
          <a:p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>
                <a:solidFill>
                  <a:schemeClr val="tx1"/>
                </a:solidFill>
              </a:rPr>
              <a:t>ж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вика</a:t>
            </a:r>
            <a:r>
              <a:rPr lang="ru-RU" sz="4400" b="1" dirty="0"/>
              <a:t>,  </a:t>
            </a:r>
            <a:endParaRPr lang="ru-RU" sz="4400" b="1" dirty="0" smtClean="0"/>
          </a:p>
          <a:p>
            <a:r>
              <a:rPr lang="ru-RU" sz="4400" b="1" dirty="0" smtClean="0"/>
              <a:t>д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рога</a:t>
            </a:r>
            <a:r>
              <a:rPr lang="ru-RU" sz="4400" b="1" dirty="0"/>
              <a:t>,   </a:t>
            </a:r>
            <a:endParaRPr lang="ru-RU" sz="4400" b="1" dirty="0" smtClean="0"/>
          </a:p>
          <a:p>
            <a:r>
              <a:rPr lang="ru-RU" sz="4400" b="1" dirty="0" smtClean="0"/>
              <a:t>л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пата</a:t>
            </a:r>
            <a:r>
              <a:rPr lang="ru-RU" sz="4400" b="1" dirty="0"/>
              <a:t>,   </a:t>
            </a:r>
            <a:endParaRPr lang="ru-RU" sz="4400" b="1" dirty="0" smtClean="0"/>
          </a:p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дежда</a:t>
            </a:r>
            <a:r>
              <a:rPr lang="ru-RU" sz="4400" b="1" dirty="0"/>
              <a:t>,     </a:t>
            </a:r>
            <a:endParaRPr lang="ru-RU" sz="4400" b="1" dirty="0" smtClean="0"/>
          </a:p>
          <a:p>
            <a:r>
              <a:rPr lang="ru-RU" sz="4400" b="1" dirty="0" smtClean="0"/>
              <a:t>гор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д</a:t>
            </a:r>
            <a:r>
              <a:rPr lang="ru-RU" sz="4400" b="1" dirty="0"/>
              <a:t>,   </a:t>
            </a:r>
            <a:endParaRPr lang="ru-RU" sz="4400" b="1" dirty="0" smtClean="0"/>
          </a:p>
          <a:p>
            <a:r>
              <a:rPr lang="ru-RU" sz="4400" b="1" dirty="0" smtClean="0"/>
              <a:t>ин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й</a:t>
            </a:r>
            <a:r>
              <a:rPr lang="ru-RU" sz="4400" b="1" dirty="0"/>
              <a:t>.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128464"/>
            <a:ext cx="681183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П</a:t>
            </a:r>
          </a:p>
          <a:p>
            <a:r>
              <a:rPr lang="ru-RU" sz="4400" b="1" dirty="0" smtClean="0"/>
              <a:t>Р</a:t>
            </a:r>
          </a:p>
          <a:p>
            <a:r>
              <a:rPr lang="ru-RU" sz="4400" b="1" dirty="0" smtClean="0"/>
              <a:t>Е</a:t>
            </a:r>
          </a:p>
          <a:p>
            <a:r>
              <a:rPr lang="ru-RU" sz="4400" b="1" dirty="0" smtClean="0"/>
              <a:t>Д</a:t>
            </a:r>
          </a:p>
          <a:p>
            <a:r>
              <a:rPr lang="ru-RU" sz="4400" b="1" dirty="0" smtClean="0"/>
              <a:t>Л</a:t>
            </a:r>
          </a:p>
          <a:p>
            <a:r>
              <a:rPr lang="ru-RU" sz="4400" b="1" dirty="0" smtClean="0"/>
              <a:t>О</a:t>
            </a:r>
          </a:p>
          <a:p>
            <a:r>
              <a:rPr lang="ru-RU" sz="4400" b="1" dirty="0" smtClean="0"/>
              <a:t>Г</a:t>
            </a:r>
          </a:p>
          <a:p>
            <a:r>
              <a:rPr lang="ru-RU" sz="4400" b="1" dirty="0" smtClean="0"/>
              <a:t>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06509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9.25069E-7 L 0.26788 -0.0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Помогите восстановить стихотворение.</a:t>
            </a:r>
            <a:endParaRPr lang="ru-RU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998" y="2044006"/>
            <a:ext cx="4223001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___  </a:t>
            </a:r>
            <a:r>
              <a:rPr lang="ru-RU" sz="2400" b="1" dirty="0"/>
              <a:t>полянке   </a:t>
            </a:r>
            <a:r>
              <a:rPr lang="ru-RU" sz="2400" b="1" dirty="0" smtClean="0"/>
              <a:t>___  </a:t>
            </a:r>
            <a:r>
              <a:rPr lang="ru-RU" sz="2400" b="1" dirty="0"/>
              <a:t>тропинки</a:t>
            </a:r>
          </a:p>
          <a:p>
            <a:r>
              <a:rPr lang="ru-RU" sz="2400" b="1" dirty="0"/>
              <a:t>Пробиваются   травинки.</a:t>
            </a:r>
          </a:p>
          <a:p>
            <a:r>
              <a:rPr lang="ru-RU" sz="2400" b="1" dirty="0" smtClean="0"/>
              <a:t>___ </a:t>
            </a:r>
            <a:r>
              <a:rPr lang="ru-RU" sz="2400" b="1" dirty="0"/>
              <a:t>бугорка   ручей    бежит,</a:t>
            </a:r>
          </a:p>
          <a:p>
            <a:r>
              <a:rPr lang="ru-RU" sz="2400" b="1" dirty="0" smtClean="0"/>
              <a:t>А ___   </a:t>
            </a:r>
            <a:r>
              <a:rPr lang="ru-RU" sz="2400" b="1" dirty="0"/>
              <a:t>ёлкой    снег    лежит.</a:t>
            </a:r>
          </a:p>
        </p:txBody>
      </p:sp>
      <p:sp>
        <p:nvSpPr>
          <p:cNvPr id="4" name="Прямоугольник 3"/>
          <p:cNvSpPr/>
          <p:nvPr/>
        </p:nvSpPr>
        <p:spPr>
          <a:xfrm rot="19485134">
            <a:off x="2886774" y="5175235"/>
            <a:ext cx="57606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b="1" dirty="0"/>
              <a:t>у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463737">
            <a:off x="5333607" y="4185460"/>
            <a:ext cx="89321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b="1" dirty="0" smtClean="0"/>
              <a:t>На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 rot="1661020">
            <a:off x="4184848" y="5418606"/>
            <a:ext cx="133011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b="1" dirty="0" smtClean="0"/>
              <a:t>под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 rot="20314700">
            <a:off x="6775206" y="5226422"/>
            <a:ext cx="57606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800" b="1" dirty="0" smtClean="0"/>
              <a:t>с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2959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16832"/>
            <a:ext cx="72728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</a:t>
            </a:r>
            <a:r>
              <a:rPr lang="ru-RU" sz="3600" b="1" dirty="0" smtClean="0"/>
              <a:t>  </a:t>
            </a:r>
            <a:r>
              <a:rPr lang="ru-RU" sz="3600" b="1" dirty="0"/>
              <a:t>полянке   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  тропинки</a:t>
            </a:r>
            <a:endParaRPr lang="ru-RU" sz="3600" b="1" dirty="0"/>
          </a:p>
          <a:p>
            <a:r>
              <a:rPr lang="ru-RU" sz="3600" b="1" dirty="0"/>
              <a:t>Пробиваются   травинки.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 </a:t>
            </a:r>
            <a:r>
              <a:rPr lang="ru-RU" sz="3600" b="1" dirty="0" smtClean="0"/>
              <a:t> бугорка   </a:t>
            </a:r>
            <a:r>
              <a:rPr lang="ru-RU" sz="3600" b="1" dirty="0"/>
              <a:t>ручей    бежит,</a:t>
            </a:r>
          </a:p>
          <a:p>
            <a:r>
              <a:rPr lang="ru-RU" sz="3600" b="1" dirty="0"/>
              <a:t>А    </a:t>
            </a:r>
            <a:r>
              <a:rPr lang="ru-RU" sz="3600" b="1" dirty="0" smtClean="0">
                <a:solidFill>
                  <a:srgbClr val="FF0000"/>
                </a:solidFill>
              </a:rPr>
              <a:t>под</a:t>
            </a:r>
            <a:r>
              <a:rPr lang="ru-RU" sz="3600" b="1" dirty="0" smtClean="0"/>
              <a:t>   </a:t>
            </a:r>
            <a:r>
              <a:rPr lang="ru-RU" sz="3600" b="1" dirty="0"/>
              <a:t>ёлкой    снег    лежит.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Проверяем.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6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09" y="2492895"/>
            <a:ext cx="8496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u="sng" dirty="0" smtClean="0">
                <a:solidFill>
                  <a:srgbClr val="FF0000"/>
                </a:solidFill>
              </a:rPr>
              <a:t>Правило!</a:t>
            </a:r>
            <a:endParaRPr lang="ru-RU" sz="6000" b="1" i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514" y="3111031"/>
            <a:ext cx="2283486" cy="374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" y="289972"/>
            <a:ext cx="3168352" cy="271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273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7691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в парах.</a:t>
            </a:r>
            <a:endParaRPr lang="ru-RU" sz="5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Чего  </a:t>
            </a: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 хватает?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204864"/>
            <a:ext cx="7056784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 </a:t>
            </a:r>
            <a:r>
              <a:rPr lang="ru-RU" sz="2400" b="1" dirty="0" smtClean="0"/>
              <a:t>За  </a:t>
            </a:r>
            <a:r>
              <a:rPr lang="ru-RU" sz="2400" b="1" dirty="0" smtClean="0"/>
              <a:t>______________притаился   </a:t>
            </a:r>
            <a:r>
              <a:rPr lang="ru-RU" sz="2400" b="1" dirty="0"/>
              <a:t>заяц</a:t>
            </a:r>
            <a:r>
              <a:rPr lang="ru-RU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Дятел перелетел с ___________ на ___________.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Под _____________нашли белый _____________.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b="1" dirty="0"/>
              <a:t> </a:t>
            </a:r>
            <a:r>
              <a:rPr lang="ru-RU" sz="2400" b="1" dirty="0" smtClean="0"/>
              <a:t>Лягушка перепрыгнула  через ____________.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229200"/>
            <a:ext cx="76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Обведите предлоги.</a:t>
            </a:r>
            <a:endParaRPr lang="ru-RU" sz="5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80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43608" y="2204864"/>
            <a:ext cx="7056784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 </a:t>
            </a:r>
            <a:r>
              <a:rPr lang="ru-RU" sz="2400" b="1" dirty="0" smtClean="0"/>
              <a:t>За  </a:t>
            </a:r>
            <a:r>
              <a:rPr lang="ru-RU" sz="2400" b="1" dirty="0" smtClean="0"/>
              <a:t>______________притаился   </a:t>
            </a:r>
            <a:r>
              <a:rPr lang="ru-RU" sz="2400" b="1" dirty="0"/>
              <a:t>заяц</a:t>
            </a:r>
            <a:r>
              <a:rPr lang="ru-RU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Дятел перелетел с ___________ на ___________.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Под _____________нашли белый _____________.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b="1" dirty="0"/>
              <a:t> </a:t>
            </a:r>
            <a:r>
              <a:rPr lang="ru-RU" sz="2400" b="1" dirty="0" smtClean="0"/>
              <a:t>Лягушка перепрыгнула  через ____________.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1769" y="116632"/>
            <a:ext cx="76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Проверяем.</a:t>
            </a:r>
            <a:endParaRPr lang="ru-RU" sz="5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373216"/>
            <a:ext cx="76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Оцените себя.</a:t>
            </a:r>
            <a:endParaRPr lang="ru-RU" sz="5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334362"/>
            <a:ext cx="504056" cy="5225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2265"/>
            <a:ext cx="720080" cy="5225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2833037"/>
            <a:ext cx="504056" cy="5225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47864" y="2883773"/>
            <a:ext cx="504056" cy="5225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33232" y="3861048"/>
            <a:ext cx="958847" cy="65214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11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43891"/>
            <a:ext cx="849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Проверочная работа</a:t>
            </a:r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7" y="2087055"/>
            <a:ext cx="554461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Мы  идем    ____     </a:t>
            </a:r>
            <a:r>
              <a:rPr lang="ru-RU" sz="2400" b="1" dirty="0" smtClean="0"/>
              <a:t>тр</a:t>
            </a:r>
            <a:r>
              <a:rPr lang="ru-RU" sz="2400" b="1" dirty="0"/>
              <a:t>о</a:t>
            </a:r>
            <a:r>
              <a:rPr lang="ru-RU" sz="2400" b="1" dirty="0" smtClean="0"/>
              <a:t>пинке</a:t>
            </a:r>
            <a:r>
              <a:rPr lang="ru-RU" sz="2400" b="1" dirty="0"/>
              <a:t>.</a:t>
            </a:r>
          </a:p>
          <a:p>
            <a:pPr algn="ctr"/>
            <a:r>
              <a:rPr lang="ru-RU" sz="2400" b="1" dirty="0"/>
              <a:t>___     </a:t>
            </a:r>
            <a:r>
              <a:rPr lang="ru-RU" sz="2400" b="1" dirty="0" smtClean="0"/>
              <a:t>траве   </a:t>
            </a:r>
            <a:r>
              <a:rPr lang="ru-RU" sz="2400" b="1" dirty="0"/>
              <a:t>растут  грибы.  </a:t>
            </a:r>
          </a:p>
          <a:p>
            <a:pPr algn="ctr"/>
            <a:r>
              <a:rPr lang="ru-RU" sz="2400" b="1" dirty="0" smtClean="0"/>
              <a:t>Заяц перебежал _____ дорогу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01717" y="3452807"/>
            <a:ext cx="551875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Сорока   пролетела    ____     лесом. </a:t>
            </a:r>
          </a:p>
          <a:p>
            <a:pPr algn="ctr"/>
            <a:r>
              <a:rPr lang="ru-RU" sz="2400" b="1" dirty="0" smtClean="0"/>
              <a:t> Белка   спрыгнула   ___   дерева.</a:t>
            </a:r>
          </a:p>
          <a:p>
            <a:pPr algn="ctr"/>
            <a:r>
              <a:rPr lang="ru-RU" sz="2400" b="1" dirty="0" smtClean="0"/>
              <a:t>___ нас  хорошее  настроение.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382452"/>
            <a:ext cx="22875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 вариант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791361"/>
            <a:ext cx="22875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2</a:t>
            </a:r>
            <a:r>
              <a:rPr lang="ru-RU" sz="2800" b="1" dirty="0" smtClean="0"/>
              <a:t> вариант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764" y="4734341"/>
            <a:ext cx="88204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Подчеркните  предлоги  с  именами   существительными  или  местоимениями,     к  которым  они  относятся.</a:t>
            </a: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9335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496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Проверяем.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7" y="2087055"/>
            <a:ext cx="554461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Мы  идем    </a:t>
            </a:r>
            <a:r>
              <a:rPr lang="ru-RU" sz="2400" b="1" u="sng" dirty="0" smtClean="0">
                <a:solidFill>
                  <a:srgbClr val="FF0000"/>
                </a:solidFill>
              </a:rPr>
              <a:t>по</a:t>
            </a:r>
            <a:r>
              <a:rPr lang="ru-RU" sz="2400" b="1" u="sng" dirty="0" smtClean="0"/>
              <a:t>   </a:t>
            </a:r>
            <a:r>
              <a:rPr lang="ru-RU" sz="2400" b="1" u="sng" dirty="0" smtClean="0"/>
              <a:t>тропинке</a:t>
            </a:r>
            <a:r>
              <a:rPr lang="ru-RU" sz="2400" b="1" dirty="0"/>
              <a:t>.</a:t>
            </a:r>
          </a:p>
          <a:p>
            <a:r>
              <a:rPr lang="ru-RU" sz="2400" b="1" u="sng" dirty="0" smtClean="0">
                <a:solidFill>
                  <a:srgbClr val="FF0000"/>
                </a:solidFill>
              </a:rPr>
              <a:t>В</a:t>
            </a:r>
            <a:r>
              <a:rPr lang="ru-RU" sz="2400" b="1" u="sng" dirty="0" smtClean="0"/>
              <a:t>   </a:t>
            </a:r>
            <a:r>
              <a:rPr lang="ru-RU" sz="2400" b="1" u="sng" dirty="0" smtClean="0"/>
              <a:t>тр</a:t>
            </a:r>
            <a:r>
              <a:rPr lang="ru-RU" sz="2400" b="1" u="sng" dirty="0"/>
              <a:t>а</a:t>
            </a:r>
            <a:r>
              <a:rPr lang="ru-RU" sz="2400" b="1" u="sng" dirty="0" smtClean="0"/>
              <a:t>ве   </a:t>
            </a:r>
            <a:r>
              <a:rPr lang="ru-RU" sz="2400" b="1" dirty="0"/>
              <a:t>растут  грибы. 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Заяц </a:t>
            </a:r>
            <a:r>
              <a:rPr lang="ru-RU" sz="2400" b="1" dirty="0"/>
              <a:t>перебежал </a:t>
            </a:r>
            <a:r>
              <a:rPr lang="ru-RU" sz="2400" b="1" u="sng" dirty="0" smtClean="0">
                <a:solidFill>
                  <a:srgbClr val="FF0000"/>
                </a:solidFill>
              </a:rPr>
              <a:t>через</a:t>
            </a:r>
            <a:r>
              <a:rPr lang="ru-RU" sz="2400" b="1" u="sng" dirty="0" smtClean="0"/>
              <a:t> дорогу</a:t>
            </a:r>
            <a:r>
              <a:rPr lang="ru-RU" sz="2400" dirty="0"/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01717" y="3452807"/>
            <a:ext cx="551875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Сорока   </a:t>
            </a:r>
            <a:r>
              <a:rPr lang="ru-RU" sz="2400" b="1" dirty="0" smtClean="0"/>
              <a:t>прол</a:t>
            </a:r>
            <a:r>
              <a:rPr lang="ru-RU" sz="2400" b="1" dirty="0" smtClean="0"/>
              <a:t>ет</a:t>
            </a:r>
            <a:r>
              <a:rPr lang="ru-RU" sz="2400" b="1" dirty="0" smtClean="0"/>
              <a:t>ела  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</a:rPr>
              <a:t>над    </a:t>
            </a:r>
            <a:r>
              <a:rPr lang="ru-RU" sz="2400" b="1" u="sng" dirty="0"/>
              <a:t>лесом</a:t>
            </a:r>
            <a:r>
              <a:rPr lang="ru-RU" sz="2400" b="1" dirty="0"/>
              <a:t>. </a:t>
            </a:r>
          </a:p>
          <a:p>
            <a:r>
              <a:rPr lang="ru-RU" sz="2400" b="1" dirty="0"/>
              <a:t> Белка   спрыгнула   </a:t>
            </a:r>
            <a:r>
              <a:rPr lang="ru-RU" sz="2400" b="1" u="sng" dirty="0" smtClean="0">
                <a:solidFill>
                  <a:srgbClr val="FF0000"/>
                </a:solidFill>
              </a:rPr>
              <a:t>с </a:t>
            </a:r>
            <a:r>
              <a:rPr lang="ru-RU" sz="2400" b="1" u="sng" dirty="0" smtClean="0"/>
              <a:t>  </a:t>
            </a:r>
            <a:r>
              <a:rPr lang="ru-RU" sz="2400" b="1" u="sng" dirty="0"/>
              <a:t>дерева</a:t>
            </a:r>
            <a:r>
              <a:rPr lang="ru-RU" sz="2400" b="1" dirty="0"/>
              <a:t>.</a:t>
            </a:r>
          </a:p>
          <a:p>
            <a:r>
              <a:rPr lang="ru-RU" sz="2400" b="1" u="sng" dirty="0" smtClean="0">
                <a:solidFill>
                  <a:srgbClr val="FF0000"/>
                </a:solidFill>
              </a:rPr>
              <a:t>У</a:t>
            </a:r>
            <a:r>
              <a:rPr lang="ru-RU" sz="2400" b="1" u="sng" dirty="0" smtClean="0"/>
              <a:t> </a:t>
            </a:r>
            <a:r>
              <a:rPr lang="ru-RU" sz="2400" b="1" u="sng" dirty="0"/>
              <a:t>нас  </a:t>
            </a:r>
            <a:r>
              <a:rPr lang="ru-RU" sz="2400" b="1" dirty="0"/>
              <a:t>хорошее  настроение.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382452"/>
            <a:ext cx="22875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 вариант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791361"/>
            <a:ext cx="22875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2</a:t>
            </a:r>
            <a:r>
              <a:rPr lang="ru-RU" sz="2800" b="1" dirty="0" smtClean="0"/>
              <a:t> вариант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63662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2951" y="4005064"/>
            <a:ext cx="545435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с</a:t>
            </a:r>
            <a:r>
              <a:rPr lang="ru-RU" sz="4800" b="1" dirty="0"/>
              <a:t>. 109 правило,  поучите  предлоги,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у</a:t>
            </a:r>
            <a:r>
              <a:rPr lang="ru-RU" sz="4800" b="1" dirty="0"/>
              <a:t>. 186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1769" y="116632"/>
            <a:ext cx="76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Домашнее задание.</a:t>
            </a:r>
            <a:endParaRPr lang="ru-RU" sz="5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1"/>
            <a:ext cx="2612427" cy="261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705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7030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В…сна,   п…щит,   у…кий,   ч…</a:t>
            </a:r>
            <a:r>
              <a:rPr lang="ru-RU" sz="5400" b="1" dirty="0" err="1"/>
              <a:t>сы</a:t>
            </a:r>
            <a:r>
              <a:rPr lang="ru-RU" sz="5400" b="1" dirty="0"/>
              <a:t>,  л…ж…т,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44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1769" y="116632"/>
            <a:ext cx="76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за урок!</a:t>
            </a:r>
            <a:endParaRPr lang="ru-RU" sz="5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2" name="Picture 2" descr="C:\Users\Матвеев\Pictures\Фото\1 сентября 2018\DSCN94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0"/>
          <a:stretch/>
        </p:blipFill>
        <p:spPr bwMode="auto">
          <a:xfrm>
            <a:off x="323528" y="1916832"/>
            <a:ext cx="866240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31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831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п…щит,   у…кий,   ч…</a:t>
            </a:r>
            <a:r>
              <a:rPr lang="ru-RU" sz="5400" b="1" dirty="0" err="1"/>
              <a:t>сы</a:t>
            </a:r>
            <a:r>
              <a:rPr lang="ru-RU" sz="5400" b="1" dirty="0"/>
              <a:t>,  л…ж…т,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71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831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</a:t>
            </a: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щит</a:t>
            </a:r>
            <a:r>
              <a:rPr lang="ru-RU" sz="5400" b="1" dirty="0"/>
              <a:t>,   у…кий,   ч…</a:t>
            </a:r>
            <a:r>
              <a:rPr lang="ru-RU" sz="5400" b="1" dirty="0" err="1"/>
              <a:t>сы</a:t>
            </a:r>
            <a:r>
              <a:rPr lang="ru-RU" sz="5400" b="1" dirty="0"/>
              <a:t>,  л…ж…т,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84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831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</a:t>
            </a: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щит</a:t>
            </a:r>
            <a:r>
              <a:rPr lang="ru-RU" sz="5400" b="1" dirty="0"/>
              <a:t>,   </a:t>
            </a:r>
            <a:r>
              <a:rPr lang="ru-RU" sz="5400" b="1" dirty="0" smtClean="0"/>
              <a:t>у</a:t>
            </a:r>
            <a:r>
              <a:rPr lang="ru-RU" sz="5400" b="1" dirty="0" smtClean="0">
                <a:solidFill>
                  <a:srgbClr val="FF0000"/>
                </a:solidFill>
              </a:rPr>
              <a:t>з</a:t>
            </a:r>
            <a:r>
              <a:rPr lang="ru-RU" sz="5400" b="1" dirty="0" smtClean="0"/>
              <a:t>кий</a:t>
            </a:r>
            <a:r>
              <a:rPr lang="ru-RU" sz="5400" b="1" dirty="0"/>
              <a:t>,   ч…</a:t>
            </a:r>
            <a:r>
              <a:rPr lang="ru-RU" sz="5400" b="1" dirty="0" err="1"/>
              <a:t>сы</a:t>
            </a:r>
            <a:r>
              <a:rPr lang="ru-RU" sz="5400" b="1" dirty="0"/>
              <a:t>,  л…ж…т,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16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831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</a:t>
            </a: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щит</a:t>
            </a:r>
            <a:r>
              <a:rPr lang="ru-RU" sz="5400" b="1" dirty="0"/>
              <a:t>,   </a:t>
            </a:r>
            <a:r>
              <a:rPr lang="ru-RU" sz="5400" b="1" dirty="0" smtClean="0"/>
              <a:t>у</a:t>
            </a:r>
            <a:r>
              <a:rPr lang="ru-RU" sz="5400" b="1" dirty="0" smtClean="0">
                <a:solidFill>
                  <a:srgbClr val="FF0000"/>
                </a:solidFill>
              </a:rPr>
              <a:t>з</a:t>
            </a:r>
            <a:r>
              <a:rPr lang="ru-RU" sz="5400" b="1" dirty="0" smtClean="0"/>
              <a:t>кий</a:t>
            </a:r>
            <a:r>
              <a:rPr lang="ru-RU" sz="5400" b="1" dirty="0"/>
              <a:t>,   </a:t>
            </a:r>
            <a:r>
              <a:rPr lang="ru-RU" sz="5400" b="1" dirty="0" smtClean="0"/>
              <a:t>ч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сы</a:t>
            </a:r>
            <a:r>
              <a:rPr lang="ru-RU" sz="5400" b="1" dirty="0"/>
              <a:t>,  л…ж…т,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12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831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</a:t>
            </a: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щит</a:t>
            </a:r>
            <a:r>
              <a:rPr lang="ru-RU" sz="5400" b="1" dirty="0"/>
              <a:t>,   </a:t>
            </a:r>
            <a:r>
              <a:rPr lang="ru-RU" sz="5400" b="1" dirty="0" smtClean="0"/>
              <a:t>у</a:t>
            </a:r>
            <a:r>
              <a:rPr lang="ru-RU" sz="5400" b="1" dirty="0" smtClean="0">
                <a:solidFill>
                  <a:srgbClr val="FF0000"/>
                </a:solidFill>
              </a:rPr>
              <a:t>з</a:t>
            </a:r>
            <a:r>
              <a:rPr lang="ru-RU" sz="5400" b="1" dirty="0" smtClean="0"/>
              <a:t>кий</a:t>
            </a:r>
            <a:r>
              <a:rPr lang="ru-RU" sz="5400" b="1" dirty="0"/>
              <a:t>,   </a:t>
            </a:r>
            <a:r>
              <a:rPr lang="ru-RU" sz="5400" b="1" dirty="0" smtClean="0"/>
              <a:t>ч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сы</a:t>
            </a:r>
            <a:r>
              <a:rPr lang="ru-RU" sz="5400" b="1" dirty="0"/>
              <a:t>,  </a:t>
            </a:r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ж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т</a:t>
            </a:r>
            <a:r>
              <a:rPr lang="ru-RU" sz="5400" b="1" dirty="0"/>
              <a:t>,   </a:t>
            </a:r>
            <a:r>
              <a:rPr lang="ru-RU" sz="5400" b="1" dirty="0" err="1"/>
              <a:t>соч</a:t>
            </a:r>
            <a:r>
              <a:rPr lang="ru-RU" sz="5400" b="1" dirty="0"/>
              <a:t>…</a:t>
            </a:r>
            <a:r>
              <a:rPr lang="ru-RU" sz="5400" b="1" dirty="0" err="1"/>
              <a:t>ный</a:t>
            </a:r>
            <a:r>
              <a:rPr lang="ru-RU" sz="5400" b="1" dirty="0"/>
              <a:t>,   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5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5" y="2276872"/>
            <a:ext cx="8964488" cy="37030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/>
              <a:t> 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сна</a:t>
            </a:r>
            <a:r>
              <a:rPr lang="ru-RU" sz="5400" b="1" dirty="0"/>
              <a:t>,   </a:t>
            </a:r>
            <a:r>
              <a:rPr lang="ru-RU" sz="5400" b="1" dirty="0" smtClean="0"/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щит</a:t>
            </a:r>
            <a:r>
              <a:rPr lang="ru-RU" sz="5400" b="1" dirty="0"/>
              <a:t>,   </a:t>
            </a:r>
            <a:r>
              <a:rPr lang="ru-RU" sz="5400" b="1" dirty="0" smtClean="0"/>
              <a:t>у</a:t>
            </a:r>
            <a:r>
              <a:rPr lang="ru-RU" sz="5400" b="1" dirty="0" smtClean="0">
                <a:solidFill>
                  <a:srgbClr val="FF0000"/>
                </a:solidFill>
              </a:rPr>
              <a:t>з</a:t>
            </a:r>
            <a:r>
              <a:rPr lang="ru-RU" sz="5400" b="1" dirty="0" smtClean="0"/>
              <a:t>кий</a:t>
            </a:r>
            <a:r>
              <a:rPr lang="ru-RU" sz="5400" b="1" dirty="0"/>
              <a:t>,   </a:t>
            </a:r>
            <a:r>
              <a:rPr lang="ru-RU" sz="5400" b="1" dirty="0" smtClean="0"/>
              <a:t>ч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сы</a:t>
            </a:r>
            <a:r>
              <a:rPr lang="ru-RU" sz="5400" b="1" dirty="0"/>
              <a:t>,  </a:t>
            </a:r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ж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т</a:t>
            </a:r>
            <a:r>
              <a:rPr lang="ru-RU" sz="5400" b="1" dirty="0"/>
              <a:t>,   </a:t>
            </a:r>
            <a:r>
              <a:rPr lang="ru-RU" sz="5400" b="1" dirty="0" smtClean="0"/>
              <a:t>со</a:t>
            </a:r>
            <a:r>
              <a:rPr lang="ru-RU" sz="5400" b="1" dirty="0" smtClean="0">
                <a:solidFill>
                  <a:srgbClr val="FF0000"/>
                </a:solidFill>
              </a:rPr>
              <a:t>чн</a:t>
            </a:r>
            <a:r>
              <a:rPr lang="ru-RU" sz="5400" b="1" dirty="0" smtClean="0"/>
              <a:t>ый</a:t>
            </a:r>
            <a:r>
              <a:rPr lang="ru-RU" sz="5400" b="1" dirty="0"/>
              <a:t>,  </a:t>
            </a:r>
            <a:endParaRPr lang="ru-RU" sz="5400" b="1" dirty="0" smtClean="0"/>
          </a:p>
          <a:p>
            <a:pPr algn="ctr">
              <a:lnSpc>
                <a:spcPct val="150000"/>
              </a:lnSpc>
            </a:pPr>
            <a:r>
              <a:rPr lang="ru-RU" sz="5400" b="1" dirty="0" smtClean="0"/>
              <a:t> </a:t>
            </a:r>
            <a:r>
              <a:rPr lang="ru-RU" sz="5400" b="1" dirty="0"/>
              <a:t>под.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буквы.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64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823" y="239029"/>
            <a:ext cx="273630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Существительные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927" y="260648"/>
            <a:ext cx="273630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Прилагательные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260648"/>
            <a:ext cx="2736304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Глаголы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4494" y="2492897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Весна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56949" y="2492897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пищит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68183" y="2492896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узкий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22260" y="2492897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часы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16975" y="3428999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лежит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1142" y="3429000"/>
            <a:ext cx="173093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сочный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2" y="3461257"/>
            <a:ext cx="16501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под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2546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288E-6 L -0.04601 -0.277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13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288E-6 L 0.39965 -0.277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3" y="-13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288E-6 L -0.09288 -0.26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-13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288E-6 L -0.65781 -0.172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99" y="-86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4966E-6 L 0.5323 -0.288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14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4966E-6 L 0.00017 -0.27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4335E-6 L -0.24757 0.189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8" y="9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362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Матвеев</dc:creator>
  <cp:lastModifiedBy>Матвеев</cp:lastModifiedBy>
  <cp:revision>14</cp:revision>
  <dcterms:created xsi:type="dcterms:W3CDTF">2019-05-03T08:15:57Z</dcterms:created>
  <dcterms:modified xsi:type="dcterms:W3CDTF">2019-05-03T15:17:46Z</dcterms:modified>
</cp:coreProperties>
</file>