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39552" y="693277"/>
            <a:ext cx="784887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Краснея, смущаясь,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            уже не смеясь,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Дрожа 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           с мыслями борясь,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Волнуясь,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     двойки боясь, ворча,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               что-то под нос себе бурча,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Запинаясь, с глупостью расставаясь,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     С весельем прощаясь,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Дневник пряча, молча, как кляча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–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Так ученик Вася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отвечает у доски в 6 «?» классе.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13315" name="Picture 3" descr="https://media.istockphoto.com/photos/naughty-boy-picture-id155392983?k=6&amp;m=155392983&amp;s=612x612&amp;w=0&amp;h=0orkdLlxiM0qvK19fEBeGtvSEb_ElduBS73DCzmf3VQ="/>
          <p:cNvPicPr>
            <a:picLocks noChangeAspect="1" noChangeArrowheads="1"/>
          </p:cNvPicPr>
          <p:nvPr/>
        </p:nvPicPr>
        <p:blipFill>
          <a:blip r:embed="rId2" cstate="print"/>
          <a:srcRect l="19598" r="10195"/>
          <a:stretch>
            <a:fillRect/>
          </a:stretch>
        </p:blipFill>
        <p:spPr bwMode="auto">
          <a:xfrm>
            <a:off x="5724128" y="188640"/>
            <a:ext cx="2952328" cy="279655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755576" y="764704"/>
            <a:ext cx="705678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задание вникнув, смеясь, веселясь,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смущеньем своим немного борясь,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Волнуясь, конечно, но «5» ожидая,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Внимательно слушая и наблюдая,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Дневник не пряча, веря в удачу –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 ученик Вася отвечал бы в </a:t>
            </a: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 «А»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классе!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8915" name="Picture 3" descr="https://sakhapress.ru/wp-content/uploads/2017/05/JoDaYW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573016"/>
            <a:ext cx="4651276" cy="3096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390709"/>
            <a:ext cx="806489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 Найти предложения, в которых есть глагольная форма, обозначающая добавочное к основному действие.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А) Стаи птиц хлопают крыльями и поднимаются вверх.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Б) Приземлившись, он радостно осмотрелся вокруг.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В) Приземлившиеся парашютисты окружили товарища.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Г)Изогнув длинные шеи, птицы поднимаются вверх.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1229361"/>
            <a:ext cx="864096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 Найти предложения, в которых есть деепричастие.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А) Мама сидела, откинувшись в кресле.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Б) Я открыл окно и залюбовался видом.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В) Разложив игры, дети сели в кружок.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Г) Уставшая, она не хотела идти домой.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528" y="692696"/>
            <a:ext cx="846043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 В каком ряду все слова являются деепричастиями?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А) расправь, выпав, пройдя, разговаривая;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Б) бегая, присмотревшись, забыв, глядя;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В) стремглав, выполнив, радуясь, укрыв;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Г) навзничь, объевшись, белая, двигая.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67544" y="188640"/>
            <a:ext cx="763284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 Сколько деепричастий в предложении?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Капитан стоит, втянув голову в плечи, держась за поручни, не двигаясь с места, словно остолбенев перед грозою, а до меня ему как будто нет никакого дела.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А) 2;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Б) 3;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В) 4;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Г) 5.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67544" y="722600"/>
            <a:ext cx="79208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 В каком варианте грамматические признаки деепричастия определены неправильно?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А) увидев — деепричастие совершенного вида, невозвратное;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Б) наткнувшись — деепричастие совершенного вида, возвратное;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В) вспоминая — деепричастие несовершенного вида, невозвратное;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Г) расставаясь — деепричастие несовершенного вида, невозвратное.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4B4747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s://ds04.infourok.ru/uploads/ex/064a/0018aae1-6d28b7fd/img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604447" cy="6453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177</TotalTime>
  <Words>121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7</cp:revision>
  <dcterms:created xsi:type="dcterms:W3CDTF">2019-02-06T19:06:11Z</dcterms:created>
  <dcterms:modified xsi:type="dcterms:W3CDTF">2019-02-07T11:31:03Z</dcterms:modified>
</cp:coreProperties>
</file>