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300" r:id="rId5"/>
    <p:sldId id="287" r:id="rId6"/>
    <p:sldId id="291" r:id="rId7"/>
    <p:sldId id="292" r:id="rId8"/>
    <p:sldId id="294" r:id="rId9"/>
    <p:sldId id="293" r:id="rId10"/>
    <p:sldId id="295" r:id="rId11"/>
    <p:sldId id="290" r:id="rId12"/>
    <p:sldId id="297" r:id="rId13"/>
    <p:sldId id="280" r:id="rId14"/>
    <p:sldId id="275" r:id="rId15"/>
    <p:sldId id="299" r:id="rId16"/>
    <p:sldId id="269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02" y="6421461"/>
            <a:ext cx="2895600" cy="365125"/>
          </a:xfrm>
        </p:spPr>
        <p:txBody>
          <a:bodyPr/>
          <a:lstStyle/>
          <a:p>
            <a:r>
              <a:rPr lang="en-US" dirty="0" smtClean="0"/>
              <a:t>corowina.ucoz.com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6286520"/>
            <a:ext cx="170497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587" y="1482978"/>
            <a:ext cx="349281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93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28596" y="285728"/>
            <a:ext cx="8286808" cy="6286544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BF0D-D48F-43FD-B0A5-1485BE51AD92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d185265b88f9.jpg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40" b="20590"/>
          <a:stretch>
            <a:fillRect/>
          </a:stretch>
        </p:blipFill>
        <p:spPr>
          <a:xfrm>
            <a:off x="-1" y="0"/>
            <a:ext cx="2024027" cy="714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3" r:id="rId5"/>
    <p:sldLayoutId id="2147483656" r:id="rId6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smodis.ru/#popup:myform1" TargetMode="External"/><Relationship Id="rId2" Type="http://schemas.openxmlformats.org/officeDocument/2006/relationships/hyperlink" Target="http://cosmodis.ru/ocosmod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Муниципальное бюджетное общеобразовательное учреждение </a:t>
            </a:r>
            <a:r>
              <a:rPr lang="ru-RU" alt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средняя </a:t>
            </a: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школа №</a:t>
            </a:r>
            <a:r>
              <a:rPr lang="en-US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им. Героя Советского Союза А. Б. Михайлова</a:t>
            </a:r>
            <a:b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365104"/>
            <a:ext cx="5112568" cy="838944"/>
          </a:xfrm>
        </p:spPr>
        <p:txBody>
          <a:bodyPr>
            <a:normAutofit fontScale="25000" lnSpcReduction="2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Составила: руководитель ШМО </a:t>
            </a:r>
            <a:r>
              <a:rPr lang="ru-RU" sz="8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математики ,физики и информатики Зуева </a:t>
            </a:r>
            <a:r>
              <a:rPr lang="ru-RU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Ивановна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51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Вязьма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Смоленской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189336"/>
            <a:ext cx="6840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Проекты, </a:t>
            </a:r>
            <a:endParaRPr lang="ru-RU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меняющие</a:t>
            </a:r>
            <a:r>
              <a:rPr lang="ru-RU" sz="4800" b="1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школу.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проекта 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образовательными областями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4868214"/>
            <a:ext cx="3240360" cy="172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700808"/>
            <a:ext cx="4410199" cy="412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078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2122" y="5064037"/>
            <a:ext cx="1080121" cy="1403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568" y="1139740"/>
            <a:ext cx="3528391" cy="433772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b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2000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3145"/>
              </a:spcBef>
              <a:buClr>
                <a:srgbClr val="FF0000"/>
              </a:buClr>
              <a:tabLst>
                <a:tab pos="469265" algn="l"/>
                <a:tab pos="469900" algn="l"/>
              </a:tabLst>
            </a:pP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проекта,  выбирает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тему, собирает</a:t>
            </a:r>
            <a:r>
              <a:rPr sz="20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команду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27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tabLst>
                <a:tab pos="456565" algn="l"/>
                <a:tab pos="469900" algn="l"/>
              </a:tabLst>
            </a:pP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  <a:r>
              <a:rPr sz="20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проектной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т.п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27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tabLst>
                <a:tab pos="456565" algn="l"/>
                <a:tab pos="469900" algn="l"/>
              </a:tabLst>
            </a:pPr>
            <a:r>
              <a:rPr sz="20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r>
              <a:rPr sz="20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27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tabLst>
                <a:tab pos="456565" algn="l"/>
                <a:tab pos="469900" algn="l"/>
              </a:tabLst>
            </a:pPr>
            <a:r>
              <a:rPr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Формальное</a:t>
            </a:r>
            <a:r>
              <a:rPr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отношение</a:t>
            </a:r>
            <a:r>
              <a:rPr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,не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готовность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2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реальн</a:t>
            </a:r>
            <a:r>
              <a:rPr lang="ru-RU"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ым</a:t>
            </a:r>
            <a:r>
              <a:rPr lang="ru-RU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проектам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2894" y="1185164"/>
            <a:ext cx="3525530" cy="25936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38985">
              <a:lnSpc>
                <a:spcPct val="100000"/>
              </a:lnSpc>
              <a:spcBef>
                <a:spcPts val="125"/>
              </a:spcBef>
            </a:pPr>
            <a:r>
              <a:rPr sz="2000" b="1" spc="-125" dirty="0" smtClean="0">
                <a:solidFill>
                  <a:srgbClr val="00AF50"/>
                </a:solidFill>
                <a:latin typeface="Arial"/>
                <a:cs typeface="Arial"/>
              </a:rPr>
              <a:t>To</a:t>
            </a:r>
            <a:r>
              <a:rPr sz="2000" b="1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ru-RU" sz="2000" b="1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10" dirty="0" smtClean="0">
                <a:solidFill>
                  <a:srgbClr val="00AF50"/>
                </a:solidFill>
                <a:latin typeface="Arial"/>
                <a:cs typeface="Arial"/>
              </a:rPr>
              <a:t>be</a:t>
            </a:r>
            <a:endParaRPr sz="20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2685"/>
              </a:spcBef>
              <a:buClr>
                <a:srgbClr val="00AF5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spc="-5" dirty="0" err="1" smtClean="0">
                <a:latin typeface="Arial"/>
                <a:cs typeface="Arial"/>
              </a:rPr>
              <a:t>Ребенок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руководит проектом,  выбирает </a:t>
            </a:r>
            <a:r>
              <a:rPr sz="2000" dirty="0">
                <a:latin typeface="Arial"/>
                <a:cs typeface="Arial"/>
              </a:rPr>
              <a:t>тему, собирает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команду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Clr>
                <a:srgbClr val="00AF5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Arial"/>
                <a:cs typeface="Arial"/>
              </a:rPr>
              <a:t>Международные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стандарты</a:t>
            </a:r>
            <a:endParaRPr sz="20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Agile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др.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6092" y="3861251"/>
            <a:ext cx="3194209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Результат проекта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</a:p>
          <a:p>
            <a:pPr marL="4699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продукт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00AF5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spc="-5" dirty="0" err="1">
                <a:latin typeface="Arial"/>
                <a:cs typeface="Arial"/>
              </a:rPr>
              <a:t>Мотивация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к</a:t>
            </a:r>
            <a:r>
              <a:rPr lang="ru-RU" sz="2000" spc="-20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познанию</a:t>
            </a:r>
            <a:r>
              <a:rPr sz="2000" spc="-5" dirty="0" smtClean="0">
                <a:latin typeface="Arial"/>
                <a:cs typeface="Arial"/>
              </a:rPr>
              <a:t>,</a:t>
            </a:r>
            <a:r>
              <a:rPr lang="ru-RU" sz="2000" spc="-5" dirty="0" smtClean="0">
                <a:latin typeface="Arial"/>
                <a:cs typeface="Arial"/>
              </a:rPr>
              <a:t> </a:t>
            </a:r>
            <a:r>
              <a:rPr sz="2000" b="1" spc="-5" dirty="0" err="1" smtClean="0">
                <a:latin typeface="Arial"/>
                <a:cs typeface="Arial"/>
              </a:rPr>
              <a:t>знания</a:t>
            </a:r>
            <a:r>
              <a:rPr sz="2000" b="1" spc="-5" dirty="0">
                <a:latin typeface="Arial"/>
                <a:cs typeface="Arial"/>
              </a:rPr>
              <a:t>, </a:t>
            </a:r>
            <a:r>
              <a:rPr sz="2000" b="1" dirty="0">
                <a:latin typeface="Arial"/>
                <a:cs typeface="Arial"/>
              </a:rPr>
              <a:t>soft и digital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skills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80311" y="5040532"/>
            <a:ext cx="1286053" cy="145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07409" y="1211060"/>
            <a:ext cx="413861" cy="4927600"/>
          </a:xfrm>
          <a:custGeom>
            <a:avLst/>
            <a:gdLst/>
            <a:ahLst/>
            <a:cxnLst/>
            <a:rect l="l" t="t" r="r" b="b"/>
            <a:pathLst>
              <a:path w="551814" h="4927600">
                <a:moveTo>
                  <a:pt x="0" y="0"/>
                </a:moveTo>
                <a:lnTo>
                  <a:pt x="0" y="4927092"/>
                </a:lnTo>
                <a:lnTo>
                  <a:pt x="551688" y="2477007"/>
                </a:lnTo>
                <a:lnTo>
                  <a:pt x="0" y="0"/>
                </a:lnTo>
                <a:close/>
              </a:path>
            </a:pathLst>
          </a:custGeom>
          <a:solidFill>
            <a:srgbClr val="D9A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7409" y="1185164"/>
            <a:ext cx="413861" cy="4927600"/>
          </a:xfrm>
          <a:custGeom>
            <a:avLst/>
            <a:gdLst/>
            <a:ahLst/>
            <a:cxnLst/>
            <a:rect l="l" t="t" r="r" b="b"/>
            <a:pathLst>
              <a:path w="551814" h="4927600">
                <a:moveTo>
                  <a:pt x="0" y="0"/>
                </a:moveTo>
                <a:lnTo>
                  <a:pt x="551688" y="2477007"/>
                </a:lnTo>
                <a:lnTo>
                  <a:pt x="0" y="49270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39752" y="241055"/>
            <a:ext cx="527942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>
                <a:solidFill>
                  <a:srgbClr val="006FC0"/>
                </a:solidFill>
              </a:rPr>
              <a:t>КАК?</a:t>
            </a:r>
            <a:r>
              <a:rPr spc="-90" dirty="0" smtClean="0">
                <a:solidFill>
                  <a:srgbClr val="006FC0"/>
                </a:solidFill>
              </a:rPr>
              <a:t> </a:t>
            </a:r>
            <a:endParaRPr spc="-5" dirty="0">
              <a:solidFill>
                <a:srgbClr val="006FC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81455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02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Все документы\Downloads\IMG-20171027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2" y="2348880"/>
            <a:ext cx="7344816" cy="41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RD208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8" b="27435"/>
          <a:stretch/>
        </p:blipFill>
        <p:spPr bwMode="auto">
          <a:xfrm>
            <a:off x="601201" y="609971"/>
            <a:ext cx="812491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8654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се документы\Downloads\IMG-20171027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0407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Все документы\Downloads\IMG-20171027-WA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2"/>
          <a:stretch/>
        </p:blipFill>
        <p:spPr bwMode="auto">
          <a:xfrm>
            <a:off x="5436096" y="3140566"/>
            <a:ext cx="3024336" cy="33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93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951075" y="633413"/>
            <a:ext cx="34067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Всероссийская проектная </a:t>
            </a:r>
            <a:br>
              <a:rPr kumimoji="0" lang="ru-RU" altLang="ru-RU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платформа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695988" y="2751138"/>
            <a:ext cx="3146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Times New Roman" pitchFamily="18" charset="0"/>
              </a:rPr>
              <a:t>Твой успех в сетевом столетии!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268025" y="3732213"/>
            <a:ext cx="14732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Times New Roman" pitchFamily="18" charset="0"/>
                <a:hlinkClick r:id="rId2"/>
              </a:rPr>
              <a:t>Узнать подробнее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838113" y="3732213"/>
            <a:ext cx="14732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cs typeface="Times New Roman" pitchFamily="18" charset="0"/>
                <a:hlinkClick r:id="rId3"/>
              </a:rPr>
              <a:t>Зарегистрироваться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9" descr="https://static.tildacdn.com/tild3132-3537-4263-b039-346534306134/logo_outlin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0593"/>
            <a:ext cx="7261063" cy="402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1503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576" y="1412776"/>
            <a:ext cx="8069453" cy="5257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4360" indent="-53594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94360" algn="l"/>
                <a:tab pos="594995" algn="l"/>
              </a:tabLst>
            </a:pPr>
            <a:r>
              <a:rPr sz="2800" spc="-10" dirty="0">
                <a:latin typeface="Arial"/>
                <a:cs typeface="Arial"/>
              </a:rPr>
              <a:t>Фестивали </a:t>
            </a:r>
            <a:r>
              <a:rPr sz="2800" spc="-5" dirty="0">
                <a:latin typeface="Arial"/>
                <a:cs typeface="Arial"/>
              </a:rPr>
              <a:t>проектов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КосмОдис</a:t>
            </a:r>
            <a:endParaRPr sz="2800" dirty="0">
              <a:latin typeface="Arial"/>
              <a:cs typeface="Arial"/>
            </a:endParaRPr>
          </a:p>
          <a:p>
            <a:pPr marL="594360" indent="-53594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94360" algn="l"/>
                <a:tab pos="594995" algn="l"/>
              </a:tabLst>
            </a:pPr>
            <a:r>
              <a:rPr sz="2800" spc="-20" dirty="0">
                <a:latin typeface="Arial"/>
                <a:cs typeface="Arial"/>
              </a:rPr>
              <a:t>Трансформация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школы</a:t>
            </a:r>
            <a:endParaRPr sz="2800" dirty="0">
              <a:latin typeface="Arial"/>
              <a:cs typeface="Arial"/>
            </a:endParaRPr>
          </a:p>
          <a:p>
            <a:pPr marL="594360" indent="-53594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94360" algn="l"/>
                <a:tab pos="594995" algn="l"/>
              </a:tabLst>
            </a:pPr>
            <a:r>
              <a:rPr sz="2800" spc="-10" dirty="0">
                <a:latin typeface="Arial"/>
                <a:cs typeface="Arial"/>
              </a:rPr>
              <a:t>Поддержка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учителей</a:t>
            </a:r>
            <a:endParaRPr sz="2800" dirty="0">
              <a:latin typeface="Arial"/>
              <a:cs typeface="Arial"/>
            </a:endParaRPr>
          </a:p>
          <a:p>
            <a:pPr marL="594360" indent="-535940">
              <a:lnSpc>
                <a:spcPct val="100000"/>
              </a:lnSpc>
              <a:spcBef>
                <a:spcPts val="2405"/>
              </a:spcBef>
              <a:buAutoNum type="arabicPeriod"/>
              <a:tabLst>
                <a:tab pos="594360" algn="l"/>
                <a:tab pos="594995" algn="l"/>
              </a:tabLst>
            </a:pPr>
            <a:r>
              <a:rPr sz="2800" spc="-10" dirty="0">
                <a:latin typeface="Arial"/>
                <a:cs typeface="Arial"/>
              </a:rPr>
              <a:t>Эксперты </a:t>
            </a:r>
            <a:r>
              <a:rPr sz="2800" spc="-5" dirty="0">
                <a:latin typeface="Arial"/>
                <a:cs typeface="Arial"/>
              </a:rPr>
              <a:t>и </a:t>
            </a:r>
            <a:r>
              <a:rPr sz="2800" spc="-10" dirty="0">
                <a:latin typeface="Arial"/>
                <a:cs typeface="Arial"/>
              </a:rPr>
              <a:t>наставники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детям</a:t>
            </a:r>
            <a:endParaRPr sz="2800" dirty="0">
              <a:latin typeface="Arial"/>
              <a:cs typeface="Arial"/>
            </a:endParaRPr>
          </a:p>
          <a:p>
            <a:pPr marL="594360" indent="-53594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94360" algn="l"/>
                <a:tab pos="594995" algn="l"/>
              </a:tabLst>
            </a:pPr>
            <a:r>
              <a:rPr sz="2800" dirty="0">
                <a:latin typeface="Arial"/>
                <a:cs typeface="Arial"/>
              </a:rPr>
              <a:t>Проектные </a:t>
            </a:r>
            <a:r>
              <a:rPr sz="2800" spc="-5" dirty="0">
                <a:latin typeface="Arial"/>
                <a:cs typeface="Arial"/>
              </a:rPr>
              <a:t>задания,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кейсы</a:t>
            </a:r>
          </a:p>
          <a:p>
            <a:pPr marL="594360" indent="-535940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94360" algn="l"/>
                <a:tab pos="594995" algn="l"/>
              </a:tabLst>
            </a:pPr>
            <a:r>
              <a:rPr sz="2800" spc="-10" dirty="0">
                <a:latin typeface="Arial"/>
                <a:cs typeface="Arial"/>
              </a:rPr>
              <a:t>Коллаборации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4800" b="1" spc="-10" dirty="0" smtClean="0">
                <a:solidFill>
                  <a:srgbClr val="6F2F9F"/>
                </a:solidFill>
                <a:latin typeface="Arial"/>
                <a:cs typeface="Arial"/>
              </a:rPr>
              <a:t>       </a:t>
            </a:r>
            <a:r>
              <a:rPr sz="4800" b="1" spc="-10" dirty="0" err="1" smtClean="0">
                <a:solidFill>
                  <a:srgbClr val="6F2F9F"/>
                </a:solidFill>
                <a:latin typeface="Arial"/>
                <a:cs typeface="Arial"/>
              </a:rPr>
              <a:t>edu</a:t>
            </a:r>
            <a:r>
              <a:rPr sz="4800" b="1" spc="-10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6F2F9F"/>
                </a:solidFill>
                <a:latin typeface="Arial"/>
                <a:cs typeface="Arial"/>
              </a:rPr>
              <a:t>@</a:t>
            </a:r>
            <a:r>
              <a:rPr sz="48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6F2F9F"/>
                </a:solidFill>
                <a:latin typeface="Arial"/>
                <a:cs typeface="Arial"/>
              </a:rPr>
              <a:t>СosmОdis.ru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9633" y="291523"/>
            <a:ext cx="698477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6F2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Присоединяйтесь!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981455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038743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39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255" y="1139592"/>
            <a:ext cx="294466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00AF50"/>
                </a:solidFill>
                <a:latin typeface="Arial"/>
                <a:cs typeface="Arial"/>
              </a:rPr>
              <a:t>Глобальные</a:t>
            </a:r>
            <a:r>
              <a:rPr sz="3600" b="1" spc="-8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AF50"/>
                </a:solidFill>
                <a:latin typeface="Arial"/>
                <a:cs typeface="Arial"/>
              </a:rPr>
              <a:t>тренды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893" y="2060848"/>
            <a:ext cx="3238024" cy="4383251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00"/>
              </a:spcBef>
              <a:buClr>
                <a:srgbClr val="00893D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10" dirty="0">
                <a:latin typeface="Arial"/>
                <a:cs typeface="Arial"/>
              </a:rPr>
              <a:t>VUCA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00893D"/>
              </a:buClr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latin typeface="Arial"/>
                <a:cs typeface="Arial"/>
              </a:rPr>
              <a:t>Сингулярность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00893D"/>
              </a:buClr>
              <a:buChar char="•"/>
              <a:tabLst>
                <a:tab pos="299085" algn="l"/>
                <a:tab pos="299720" algn="l"/>
              </a:tabLst>
            </a:pPr>
            <a:r>
              <a:rPr sz="2800" spc="-15" dirty="0">
                <a:latin typeface="Arial"/>
                <a:cs typeface="Arial"/>
              </a:rPr>
              <a:t>Автоматизация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00893D"/>
              </a:buClr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Arial"/>
                <a:cs typeface="Arial"/>
              </a:rPr>
              <a:t>Когнитивная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революция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00893D"/>
              </a:buClr>
              <a:buChar char="•"/>
              <a:tabLst>
                <a:tab pos="299085" algn="l"/>
                <a:tab pos="299720" algn="l"/>
              </a:tabLst>
            </a:pPr>
            <a:r>
              <a:rPr sz="2800" spc="-25" dirty="0">
                <a:latin typeface="Arial"/>
                <a:cs typeface="Arial"/>
              </a:rPr>
              <a:t>Глобализация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Clr>
                <a:srgbClr val="00893D"/>
              </a:buClr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latin typeface="Arial"/>
                <a:cs typeface="Arial"/>
              </a:rPr>
              <a:t>Цифровая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революция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7651" y="1172576"/>
            <a:ext cx="245649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001F5F"/>
                </a:solidFill>
                <a:latin typeface="Arial"/>
                <a:cs typeface="Arial"/>
              </a:rPr>
              <a:t>Вызовы</a:t>
            </a:r>
            <a:r>
              <a:rPr sz="36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spc="-40" dirty="0">
                <a:solidFill>
                  <a:srgbClr val="001F5F"/>
                </a:solidFill>
                <a:latin typeface="Arial"/>
                <a:cs typeface="Arial"/>
              </a:rPr>
              <a:t>школе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7548" y="2259780"/>
            <a:ext cx="4116705" cy="4183196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900"/>
              </a:spcBef>
              <a:buClr>
                <a:srgbClr val="00893D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20" dirty="0">
                <a:latin typeface="Arial"/>
                <a:cs typeface="Arial"/>
              </a:rPr>
              <a:t>Мотивация </a:t>
            </a:r>
            <a:r>
              <a:rPr sz="2800" b="1" spc="-5" dirty="0">
                <a:latin typeface="Arial"/>
                <a:cs typeface="Arial"/>
              </a:rPr>
              <a:t>и </a:t>
            </a:r>
            <a:r>
              <a:rPr sz="2800" b="1" spc="-15" dirty="0">
                <a:latin typeface="Arial"/>
                <a:cs typeface="Arial"/>
              </a:rPr>
              <a:t>умение</a:t>
            </a:r>
            <a:r>
              <a:rPr sz="2800" b="1" spc="10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учиться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Clr>
                <a:srgbClr val="00893D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latin typeface="Arial"/>
                <a:cs typeface="Arial"/>
              </a:rPr>
              <a:t>Преадаптация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Clr>
                <a:srgbClr val="00893D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10" dirty="0">
                <a:latin typeface="Arial"/>
                <a:cs typeface="Arial"/>
              </a:rPr>
              <a:t>Вариативность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Clr>
                <a:srgbClr val="00893D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25" dirty="0">
                <a:latin typeface="Arial"/>
                <a:cs typeface="Arial"/>
              </a:rPr>
              <a:t>Избыточность</a:t>
            </a:r>
            <a:endParaRPr sz="2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805"/>
              </a:spcBef>
              <a:buClr>
                <a:srgbClr val="00893D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spc="-5" dirty="0">
                <a:latin typeface="Arial"/>
                <a:cs typeface="Arial"/>
              </a:rPr>
              <a:t>Знания + </a:t>
            </a:r>
            <a:r>
              <a:rPr sz="2800" b="1" spc="-15" dirty="0">
                <a:latin typeface="Arial"/>
                <a:cs typeface="Arial"/>
              </a:rPr>
              <a:t>компетенции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XXI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47898" y="3468623"/>
            <a:ext cx="1019651" cy="963294"/>
          </a:xfrm>
          <a:custGeom>
            <a:avLst/>
            <a:gdLst/>
            <a:ahLst/>
            <a:cxnLst/>
            <a:rect l="l" t="t" r="r" b="b"/>
            <a:pathLst>
              <a:path w="1359535" h="963295">
                <a:moveTo>
                  <a:pt x="760729" y="0"/>
                </a:moveTo>
                <a:lnTo>
                  <a:pt x="760729" y="240792"/>
                </a:lnTo>
                <a:lnTo>
                  <a:pt x="0" y="240792"/>
                </a:lnTo>
                <a:lnTo>
                  <a:pt x="0" y="722376"/>
                </a:lnTo>
                <a:lnTo>
                  <a:pt x="760729" y="722376"/>
                </a:lnTo>
                <a:lnTo>
                  <a:pt x="760729" y="963168"/>
                </a:lnTo>
                <a:lnTo>
                  <a:pt x="1359407" y="481583"/>
                </a:lnTo>
                <a:lnTo>
                  <a:pt x="76072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6986" y="371830"/>
            <a:ext cx="539939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6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  <a:r>
              <a:rPr b="1" spc="-70" dirty="0">
                <a:solidFill>
                  <a:srgbClr val="006FC0"/>
                </a:solidFill>
              </a:rPr>
              <a:t> </a:t>
            </a:r>
            <a:endParaRPr b="1" spc="-15" dirty="0">
              <a:solidFill>
                <a:srgbClr val="006FC0"/>
              </a:solidFill>
            </a:endParaRPr>
          </a:p>
        </p:txBody>
      </p:sp>
      <p:sp>
        <p:nvSpPr>
          <p:cNvPr id="9" name="object 2"/>
          <p:cNvSpPr/>
          <p:nvPr/>
        </p:nvSpPr>
        <p:spPr>
          <a:xfrm>
            <a:off x="0" y="981455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1757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5625" y="1882514"/>
            <a:ext cx="472440" cy="1485265"/>
          </a:xfrm>
          <a:custGeom>
            <a:avLst/>
            <a:gdLst/>
            <a:ahLst/>
            <a:cxnLst/>
            <a:rect l="l" t="t" r="r" b="b"/>
            <a:pathLst>
              <a:path w="629920" h="1485264">
                <a:moveTo>
                  <a:pt x="57258" y="488068"/>
                </a:moveTo>
                <a:lnTo>
                  <a:pt x="56588" y="424221"/>
                </a:lnTo>
                <a:lnTo>
                  <a:pt x="59786" y="363077"/>
                </a:lnTo>
                <a:lnTo>
                  <a:pt x="66513" y="306064"/>
                </a:lnTo>
                <a:lnTo>
                  <a:pt x="76435" y="254611"/>
                </a:lnTo>
                <a:lnTo>
                  <a:pt x="89214" y="210147"/>
                </a:lnTo>
                <a:lnTo>
                  <a:pt x="104514" y="174101"/>
                </a:lnTo>
                <a:lnTo>
                  <a:pt x="141332" y="132976"/>
                </a:lnTo>
                <a:lnTo>
                  <a:pt x="157729" y="130250"/>
                </a:lnTo>
                <a:lnTo>
                  <a:pt x="173923" y="136215"/>
                </a:lnTo>
                <a:lnTo>
                  <a:pt x="189570" y="150657"/>
                </a:lnTo>
                <a:lnTo>
                  <a:pt x="204324" y="173362"/>
                </a:lnTo>
                <a:lnTo>
                  <a:pt x="219306" y="109699"/>
                </a:lnTo>
                <a:lnTo>
                  <a:pt x="239018" y="65841"/>
                </a:lnTo>
                <a:lnTo>
                  <a:pt x="261730" y="43490"/>
                </a:lnTo>
                <a:lnTo>
                  <a:pt x="285709" y="44347"/>
                </a:lnTo>
                <a:lnTo>
                  <a:pt x="314079" y="79152"/>
                </a:lnTo>
                <a:lnTo>
                  <a:pt x="327260" y="112656"/>
                </a:lnTo>
                <a:lnTo>
                  <a:pt x="342807" y="48736"/>
                </a:lnTo>
                <a:lnTo>
                  <a:pt x="364010" y="10199"/>
                </a:lnTo>
                <a:lnTo>
                  <a:pt x="388142" y="0"/>
                </a:lnTo>
                <a:lnTo>
                  <a:pt x="412477" y="21089"/>
                </a:lnTo>
                <a:lnTo>
                  <a:pt x="418751" y="32708"/>
                </a:lnTo>
                <a:lnTo>
                  <a:pt x="424573" y="46505"/>
                </a:lnTo>
                <a:lnTo>
                  <a:pt x="429872" y="62327"/>
                </a:lnTo>
                <a:lnTo>
                  <a:pt x="434575" y="80017"/>
                </a:lnTo>
                <a:lnTo>
                  <a:pt x="451783" y="32892"/>
                </a:lnTo>
                <a:lnTo>
                  <a:pt x="471990" y="6262"/>
                </a:lnTo>
                <a:lnTo>
                  <a:pt x="493563" y="565"/>
                </a:lnTo>
                <a:lnTo>
                  <a:pt x="514867" y="16241"/>
                </a:lnTo>
                <a:lnTo>
                  <a:pt x="534270" y="53728"/>
                </a:lnTo>
                <a:lnTo>
                  <a:pt x="549764" y="113307"/>
                </a:lnTo>
                <a:lnTo>
                  <a:pt x="558019" y="186316"/>
                </a:lnTo>
                <a:lnTo>
                  <a:pt x="577216" y="212350"/>
                </a:lnTo>
                <a:lnTo>
                  <a:pt x="593061" y="252305"/>
                </a:lnTo>
                <a:lnTo>
                  <a:pt x="605040" y="303252"/>
                </a:lnTo>
                <a:lnTo>
                  <a:pt x="612638" y="362263"/>
                </a:lnTo>
                <a:lnTo>
                  <a:pt x="615339" y="426411"/>
                </a:lnTo>
                <a:lnTo>
                  <a:pt x="612629" y="492767"/>
                </a:lnTo>
                <a:lnTo>
                  <a:pt x="611841" y="501102"/>
                </a:lnTo>
                <a:lnTo>
                  <a:pt x="610994" y="509341"/>
                </a:lnTo>
                <a:lnTo>
                  <a:pt x="610075" y="517485"/>
                </a:lnTo>
                <a:lnTo>
                  <a:pt x="609073" y="525533"/>
                </a:lnTo>
                <a:lnTo>
                  <a:pt x="618602" y="573773"/>
                </a:lnTo>
                <a:lnTo>
                  <a:pt x="625124" y="625202"/>
                </a:lnTo>
                <a:lnTo>
                  <a:pt x="628692" y="678568"/>
                </a:lnTo>
                <a:lnTo>
                  <a:pt x="629356" y="732622"/>
                </a:lnTo>
                <a:lnTo>
                  <a:pt x="627167" y="786111"/>
                </a:lnTo>
                <a:lnTo>
                  <a:pt x="622177" y="837784"/>
                </a:lnTo>
                <a:lnTo>
                  <a:pt x="614437" y="886391"/>
                </a:lnTo>
                <a:lnTo>
                  <a:pt x="603998" y="930679"/>
                </a:lnTo>
                <a:lnTo>
                  <a:pt x="590912" y="969398"/>
                </a:lnTo>
                <a:lnTo>
                  <a:pt x="569099" y="1010102"/>
                </a:lnTo>
                <a:lnTo>
                  <a:pt x="544811" y="1031755"/>
                </a:lnTo>
                <a:lnTo>
                  <a:pt x="541801" y="1103526"/>
                </a:lnTo>
                <a:lnTo>
                  <a:pt x="533310" y="1168022"/>
                </a:lnTo>
                <a:lnTo>
                  <a:pt x="520141" y="1222668"/>
                </a:lnTo>
                <a:lnTo>
                  <a:pt x="503098" y="1264890"/>
                </a:lnTo>
                <a:lnTo>
                  <a:pt x="460610" y="1301757"/>
                </a:lnTo>
                <a:lnTo>
                  <a:pt x="448876" y="1299118"/>
                </a:lnTo>
                <a:lnTo>
                  <a:pt x="437416" y="1291312"/>
                </a:lnTo>
                <a:lnTo>
                  <a:pt x="426409" y="1278505"/>
                </a:lnTo>
                <a:lnTo>
                  <a:pt x="416033" y="1260863"/>
                </a:lnTo>
                <a:lnTo>
                  <a:pt x="407011" y="1327833"/>
                </a:lnTo>
                <a:lnTo>
                  <a:pt x="393935" y="1384641"/>
                </a:lnTo>
                <a:lnTo>
                  <a:pt x="377541" y="1430021"/>
                </a:lnTo>
                <a:lnTo>
                  <a:pt x="337735" y="1481432"/>
                </a:lnTo>
                <a:lnTo>
                  <a:pt x="315795" y="1484931"/>
                </a:lnTo>
                <a:lnTo>
                  <a:pt x="293478" y="1471937"/>
                </a:lnTo>
                <a:lnTo>
                  <a:pt x="277789" y="1451701"/>
                </a:lnTo>
                <a:lnTo>
                  <a:pt x="263506" y="1423296"/>
                </a:lnTo>
                <a:lnTo>
                  <a:pt x="250937" y="1387463"/>
                </a:lnTo>
                <a:lnTo>
                  <a:pt x="240392" y="1344937"/>
                </a:lnTo>
                <a:lnTo>
                  <a:pt x="216769" y="1379500"/>
                </a:lnTo>
                <a:lnTo>
                  <a:pt x="192131" y="1395400"/>
                </a:lnTo>
                <a:lnTo>
                  <a:pt x="167406" y="1393387"/>
                </a:lnTo>
                <a:lnTo>
                  <a:pt x="143524" y="1374204"/>
                </a:lnTo>
                <a:lnTo>
                  <a:pt x="121412" y="1338600"/>
                </a:lnTo>
                <a:lnTo>
                  <a:pt x="101999" y="1287321"/>
                </a:lnTo>
                <a:lnTo>
                  <a:pt x="86214" y="1221112"/>
                </a:lnTo>
                <a:lnTo>
                  <a:pt x="85833" y="1218953"/>
                </a:lnTo>
                <a:lnTo>
                  <a:pt x="85325" y="1216794"/>
                </a:lnTo>
                <a:lnTo>
                  <a:pt x="84944" y="1214635"/>
                </a:lnTo>
                <a:lnTo>
                  <a:pt x="64654" y="1211846"/>
                </a:lnTo>
                <a:lnTo>
                  <a:pt x="46315" y="1189725"/>
                </a:lnTo>
                <a:lnTo>
                  <a:pt x="31086" y="1151194"/>
                </a:lnTo>
                <a:lnTo>
                  <a:pt x="20123" y="1099173"/>
                </a:lnTo>
                <a:lnTo>
                  <a:pt x="14586" y="1036581"/>
                </a:lnTo>
                <a:lnTo>
                  <a:pt x="14488" y="992251"/>
                </a:lnTo>
                <a:lnTo>
                  <a:pt x="17332" y="949396"/>
                </a:lnTo>
                <a:lnTo>
                  <a:pt x="22962" y="909494"/>
                </a:lnTo>
                <a:lnTo>
                  <a:pt x="31223" y="874021"/>
                </a:lnTo>
                <a:lnTo>
                  <a:pt x="17880" y="840335"/>
                </a:lnTo>
                <a:lnTo>
                  <a:pt x="8090" y="797948"/>
                </a:lnTo>
                <a:lnTo>
                  <a:pt x="2060" y="749530"/>
                </a:lnTo>
                <a:lnTo>
                  <a:pt x="0" y="697745"/>
                </a:lnTo>
                <a:lnTo>
                  <a:pt x="2116" y="645263"/>
                </a:lnTo>
                <a:lnTo>
                  <a:pt x="8617" y="594748"/>
                </a:lnTo>
                <a:lnTo>
                  <a:pt x="17656" y="556470"/>
                </a:lnTo>
                <a:lnTo>
                  <a:pt x="42210" y="505487"/>
                </a:lnTo>
                <a:lnTo>
                  <a:pt x="56750" y="494926"/>
                </a:lnTo>
                <a:lnTo>
                  <a:pt x="57258" y="488068"/>
                </a:lnTo>
                <a:close/>
              </a:path>
            </a:pathLst>
          </a:custGeom>
          <a:ln w="12192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9614" y="2747898"/>
            <a:ext cx="28099" cy="27940"/>
          </a:xfrm>
          <a:custGeom>
            <a:avLst/>
            <a:gdLst/>
            <a:ahLst/>
            <a:cxnLst/>
            <a:rect l="l" t="t" r="r" b="b"/>
            <a:pathLst>
              <a:path w="37464" h="27939">
                <a:moveTo>
                  <a:pt x="36957" y="27431"/>
                </a:moveTo>
                <a:lnTo>
                  <a:pt x="27289" y="27449"/>
                </a:lnTo>
                <a:lnTo>
                  <a:pt x="17811" y="22812"/>
                </a:lnTo>
                <a:lnTo>
                  <a:pt x="8667" y="13626"/>
                </a:lnTo>
                <a:lnTo>
                  <a:pt x="0" y="0"/>
                </a:lnTo>
              </a:path>
            </a:pathLst>
          </a:custGeom>
          <a:ln w="12192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9618" y="3074798"/>
            <a:ext cx="12383" cy="13335"/>
          </a:xfrm>
          <a:custGeom>
            <a:avLst/>
            <a:gdLst/>
            <a:ahLst/>
            <a:cxnLst/>
            <a:rect l="l" t="t" r="r" b="b"/>
            <a:pathLst>
              <a:path w="16510" h="13335">
                <a:moveTo>
                  <a:pt x="16129" y="0"/>
                </a:moveTo>
                <a:lnTo>
                  <a:pt x="10922" y="6603"/>
                </a:lnTo>
                <a:lnTo>
                  <a:pt x="5587" y="10922"/>
                </a:lnTo>
                <a:lnTo>
                  <a:pt x="0" y="13080"/>
                </a:lnTo>
              </a:path>
            </a:pathLst>
          </a:custGeom>
          <a:ln w="12192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8776" y="3158871"/>
            <a:ext cx="7620" cy="60325"/>
          </a:xfrm>
          <a:custGeom>
            <a:avLst/>
            <a:gdLst/>
            <a:ahLst/>
            <a:cxnLst/>
            <a:rect l="l" t="t" r="r" b="b"/>
            <a:pathLst>
              <a:path w="10160" h="60325">
                <a:moveTo>
                  <a:pt x="9778" y="59816"/>
                </a:moveTo>
                <a:lnTo>
                  <a:pt x="6965" y="45505"/>
                </a:lnTo>
                <a:lnTo>
                  <a:pt x="4413" y="30765"/>
                </a:lnTo>
                <a:lnTo>
                  <a:pt x="2099" y="15597"/>
                </a:lnTo>
                <a:lnTo>
                  <a:pt x="0" y="0"/>
                </a:lnTo>
              </a:path>
            </a:pathLst>
          </a:custGeom>
          <a:ln w="12192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8126" y="3069717"/>
            <a:ext cx="3334" cy="66040"/>
          </a:xfrm>
          <a:custGeom>
            <a:avLst/>
            <a:gdLst/>
            <a:ahLst/>
            <a:cxnLst/>
            <a:rect l="l" t="t" r="r" b="b"/>
            <a:pathLst>
              <a:path w="4445" h="66039">
                <a:moveTo>
                  <a:pt x="3937" y="0"/>
                </a:moveTo>
                <a:lnTo>
                  <a:pt x="3339" y="16615"/>
                </a:lnTo>
                <a:lnTo>
                  <a:pt x="2492" y="33099"/>
                </a:lnTo>
                <a:lnTo>
                  <a:pt x="1383" y="49416"/>
                </a:lnTo>
                <a:lnTo>
                  <a:pt x="0" y="65532"/>
                </a:lnTo>
              </a:path>
            </a:pathLst>
          </a:custGeom>
          <a:ln w="12192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8991" y="2664586"/>
            <a:ext cx="35719" cy="243204"/>
          </a:xfrm>
          <a:custGeom>
            <a:avLst/>
            <a:gdLst/>
            <a:ahLst/>
            <a:cxnLst/>
            <a:rect l="l" t="t" r="r" b="b"/>
            <a:pathLst>
              <a:path w="47625" h="243205">
                <a:moveTo>
                  <a:pt x="0" y="0"/>
                </a:moveTo>
                <a:lnTo>
                  <a:pt x="16045" y="32704"/>
                </a:lnTo>
                <a:lnTo>
                  <a:pt x="29183" y="75277"/>
                </a:lnTo>
                <a:lnTo>
                  <a:pt x="39035" y="125794"/>
                </a:lnTo>
                <a:lnTo>
                  <a:pt x="45224" y="182327"/>
                </a:lnTo>
                <a:lnTo>
                  <a:pt x="47371" y="242950"/>
                </a:lnTo>
              </a:path>
            </a:pathLst>
          </a:custGeom>
          <a:ln w="12191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6999" y="2403730"/>
            <a:ext cx="16193" cy="92075"/>
          </a:xfrm>
          <a:custGeom>
            <a:avLst/>
            <a:gdLst/>
            <a:ahLst/>
            <a:cxnLst/>
            <a:rect l="l" t="t" r="r" b="b"/>
            <a:pathLst>
              <a:path w="21589" h="92075">
                <a:moveTo>
                  <a:pt x="21082" y="0"/>
                </a:moveTo>
                <a:lnTo>
                  <a:pt x="17091" y="25777"/>
                </a:lnTo>
                <a:lnTo>
                  <a:pt x="12207" y="49815"/>
                </a:lnTo>
                <a:lnTo>
                  <a:pt x="6490" y="71901"/>
                </a:lnTo>
                <a:lnTo>
                  <a:pt x="0" y="91821"/>
                </a:lnTo>
              </a:path>
            </a:pathLst>
          </a:custGeom>
          <a:ln w="12192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64806" y="2062733"/>
            <a:ext cx="953" cy="43815"/>
          </a:xfrm>
          <a:custGeom>
            <a:avLst/>
            <a:gdLst/>
            <a:ahLst/>
            <a:cxnLst/>
            <a:rect l="l" t="t" r="r" b="b"/>
            <a:pathLst>
              <a:path w="1270" h="43814">
                <a:moveTo>
                  <a:pt x="0" y="0"/>
                </a:moveTo>
                <a:lnTo>
                  <a:pt x="571" y="10787"/>
                </a:lnTo>
                <a:lnTo>
                  <a:pt x="952" y="21621"/>
                </a:lnTo>
                <a:lnTo>
                  <a:pt x="1143" y="32504"/>
                </a:lnTo>
                <a:lnTo>
                  <a:pt x="1142" y="43433"/>
                </a:lnTo>
              </a:path>
            </a:pathLst>
          </a:custGeom>
          <a:ln w="12191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3746" y="1956816"/>
            <a:ext cx="8573" cy="55880"/>
          </a:xfrm>
          <a:custGeom>
            <a:avLst/>
            <a:gdLst/>
            <a:ahLst/>
            <a:cxnLst/>
            <a:rect l="l" t="t" r="r" b="b"/>
            <a:pathLst>
              <a:path w="11429" h="55880">
                <a:moveTo>
                  <a:pt x="0" y="55372"/>
                </a:moveTo>
                <a:lnTo>
                  <a:pt x="2260" y="40612"/>
                </a:lnTo>
                <a:lnTo>
                  <a:pt x="4841" y="26447"/>
                </a:lnTo>
                <a:lnTo>
                  <a:pt x="7733" y="12902"/>
                </a:lnTo>
                <a:lnTo>
                  <a:pt x="10922" y="0"/>
                </a:lnTo>
              </a:path>
            </a:pathLst>
          </a:custGeom>
          <a:ln w="12192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8023" y="1990851"/>
            <a:ext cx="4286" cy="48260"/>
          </a:xfrm>
          <a:custGeom>
            <a:avLst/>
            <a:gdLst/>
            <a:ahLst/>
            <a:cxnLst/>
            <a:rect l="l" t="t" r="r" b="b"/>
            <a:pathLst>
              <a:path w="5714" h="48260">
                <a:moveTo>
                  <a:pt x="0" y="47751"/>
                </a:moveTo>
                <a:lnTo>
                  <a:pt x="902" y="35397"/>
                </a:lnTo>
                <a:lnTo>
                  <a:pt x="2079" y="23304"/>
                </a:lnTo>
                <a:lnTo>
                  <a:pt x="3518" y="11497"/>
                </a:lnTo>
                <a:lnTo>
                  <a:pt x="5207" y="0"/>
                </a:lnTo>
              </a:path>
            </a:pathLst>
          </a:custGeom>
          <a:ln w="12192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9059" y="2054733"/>
            <a:ext cx="14288" cy="46355"/>
          </a:xfrm>
          <a:custGeom>
            <a:avLst/>
            <a:gdLst/>
            <a:ahLst/>
            <a:cxnLst/>
            <a:rect l="l" t="t" r="r" b="b"/>
            <a:pathLst>
              <a:path w="19050" h="46355">
                <a:moveTo>
                  <a:pt x="0" y="0"/>
                </a:moveTo>
                <a:lnTo>
                  <a:pt x="5046" y="10189"/>
                </a:lnTo>
                <a:lnTo>
                  <a:pt x="9890" y="21320"/>
                </a:lnTo>
                <a:lnTo>
                  <a:pt x="14519" y="33379"/>
                </a:lnTo>
                <a:lnTo>
                  <a:pt x="18922" y="46354"/>
                </a:lnTo>
              </a:path>
            </a:pathLst>
          </a:custGeom>
          <a:ln w="12192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8664" y="2369948"/>
            <a:ext cx="2858" cy="48895"/>
          </a:xfrm>
          <a:custGeom>
            <a:avLst/>
            <a:gdLst/>
            <a:ahLst/>
            <a:cxnLst/>
            <a:rect l="l" t="t" r="r" b="b"/>
            <a:pathLst>
              <a:path w="3810" h="48894">
                <a:moveTo>
                  <a:pt x="3301" y="48640"/>
                </a:moveTo>
                <a:lnTo>
                  <a:pt x="2232" y="36647"/>
                </a:lnTo>
                <a:lnTo>
                  <a:pt x="1317" y="24511"/>
                </a:lnTo>
                <a:lnTo>
                  <a:pt x="569" y="12279"/>
                </a:lnTo>
                <a:lnTo>
                  <a:pt x="0" y="0"/>
                </a:lnTo>
              </a:path>
            </a:pathLst>
          </a:custGeom>
          <a:ln w="12192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1399" y="1358507"/>
            <a:ext cx="58579" cy="4948555"/>
          </a:xfrm>
          <a:custGeom>
            <a:avLst/>
            <a:gdLst/>
            <a:ahLst/>
            <a:cxnLst/>
            <a:rect l="l" t="t" r="r" b="b"/>
            <a:pathLst>
              <a:path w="78104" h="4948555">
                <a:moveTo>
                  <a:pt x="51815" y="64769"/>
                </a:moveTo>
                <a:lnTo>
                  <a:pt x="25907" y="64769"/>
                </a:lnTo>
                <a:lnTo>
                  <a:pt x="25907" y="4948428"/>
                </a:lnTo>
                <a:lnTo>
                  <a:pt x="51815" y="4948428"/>
                </a:lnTo>
                <a:lnTo>
                  <a:pt x="51815" y="64769"/>
                </a:lnTo>
                <a:close/>
              </a:path>
              <a:path w="78104" h="4948555">
                <a:moveTo>
                  <a:pt x="38861" y="0"/>
                </a:moveTo>
                <a:lnTo>
                  <a:pt x="0" y="77724"/>
                </a:lnTo>
                <a:lnTo>
                  <a:pt x="25907" y="77724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4" h="4948555">
                <a:moveTo>
                  <a:pt x="71246" y="64769"/>
                </a:moveTo>
                <a:lnTo>
                  <a:pt x="51815" y="64769"/>
                </a:lnTo>
                <a:lnTo>
                  <a:pt x="51815" y="77724"/>
                </a:lnTo>
                <a:lnTo>
                  <a:pt x="77723" y="77724"/>
                </a:lnTo>
                <a:lnTo>
                  <a:pt x="71246" y="64769"/>
                </a:lnTo>
                <a:close/>
              </a:path>
            </a:pathLst>
          </a:custGeom>
          <a:solidFill>
            <a:srgbClr val="526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1720" y="3938016"/>
            <a:ext cx="4682455" cy="78105"/>
          </a:xfrm>
          <a:custGeom>
            <a:avLst/>
            <a:gdLst/>
            <a:ahLst/>
            <a:cxnLst/>
            <a:rect l="l" t="t" r="r" b="b"/>
            <a:pathLst>
              <a:path w="5767070" h="78104">
                <a:moveTo>
                  <a:pt x="5689092" y="0"/>
                </a:moveTo>
                <a:lnTo>
                  <a:pt x="5689092" y="77723"/>
                </a:lnTo>
                <a:lnTo>
                  <a:pt x="5740908" y="51815"/>
                </a:lnTo>
                <a:lnTo>
                  <a:pt x="5702046" y="51815"/>
                </a:lnTo>
                <a:lnTo>
                  <a:pt x="5702046" y="25907"/>
                </a:lnTo>
                <a:lnTo>
                  <a:pt x="5740908" y="25907"/>
                </a:lnTo>
                <a:lnTo>
                  <a:pt x="5689092" y="0"/>
                </a:lnTo>
                <a:close/>
              </a:path>
              <a:path w="5767070" h="78104">
                <a:moveTo>
                  <a:pt x="5689092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5689092" y="51815"/>
                </a:lnTo>
                <a:lnTo>
                  <a:pt x="5689092" y="25907"/>
                </a:lnTo>
                <a:close/>
              </a:path>
              <a:path w="5767070" h="78104">
                <a:moveTo>
                  <a:pt x="5740908" y="25907"/>
                </a:moveTo>
                <a:lnTo>
                  <a:pt x="5702046" y="25907"/>
                </a:lnTo>
                <a:lnTo>
                  <a:pt x="5702046" y="51815"/>
                </a:lnTo>
                <a:lnTo>
                  <a:pt x="5740908" y="51815"/>
                </a:lnTo>
                <a:lnTo>
                  <a:pt x="5766816" y="38861"/>
                </a:lnTo>
                <a:lnTo>
                  <a:pt x="5740908" y="25907"/>
                </a:lnTo>
                <a:close/>
              </a:path>
            </a:pathLst>
          </a:custGeom>
          <a:solidFill>
            <a:srgbClr val="526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70858" y="4172211"/>
            <a:ext cx="15125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«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Ха</a:t>
            </a:r>
            <a:r>
              <a:rPr sz="3600" b="1" spc="-5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54339" y="4264544"/>
            <a:ext cx="18185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«Простая»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48389" y="2155901"/>
            <a:ext cx="147638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23443" y="2155901"/>
            <a:ext cx="147638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92230" y="2602231"/>
            <a:ext cx="147638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0795" y="5323738"/>
            <a:ext cx="147638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1085" y="5323738"/>
            <a:ext cx="147638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81181" y="5241035"/>
            <a:ext cx="1575435" cy="114300"/>
          </a:xfrm>
          <a:custGeom>
            <a:avLst/>
            <a:gdLst/>
            <a:ahLst/>
            <a:cxnLst/>
            <a:rect l="l" t="t" r="r" b="b"/>
            <a:pathLst>
              <a:path w="2100579" h="114300">
                <a:moveTo>
                  <a:pt x="1985772" y="0"/>
                </a:moveTo>
                <a:lnTo>
                  <a:pt x="1985772" y="114300"/>
                </a:lnTo>
                <a:lnTo>
                  <a:pt x="2061972" y="76200"/>
                </a:lnTo>
                <a:lnTo>
                  <a:pt x="2004822" y="76200"/>
                </a:lnTo>
                <a:lnTo>
                  <a:pt x="2004822" y="38100"/>
                </a:lnTo>
                <a:lnTo>
                  <a:pt x="2061972" y="38100"/>
                </a:lnTo>
                <a:lnTo>
                  <a:pt x="1985772" y="0"/>
                </a:lnTo>
                <a:close/>
              </a:path>
              <a:path w="2100579" h="114300">
                <a:moveTo>
                  <a:pt x="198577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985772" y="76200"/>
                </a:lnTo>
                <a:lnTo>
                  <a:pt x="1985772" y="38100"/>
                </a:lnTo>
                <a:close/>
              </a:path>
              <a:path w="2100579" h="114300">
                <a:moveTo>
                  <a:pt x="2061972" y="38100"/>
                </a:moveTo>
                <a:lnTo>
                  <a:pt x="2004822" y="38100"/>
                </a:lnTo>
                <a:lnTo>
                  <a:pt x="2004822" y="76200"/>
                </a:lnTo>
                <a:lnTo>
                  <a:pt x="2061972" y="76200"/>
                </a:lnTo>
                <a:lnTo>
                  <a:pt x="2100072" y="57150"/>
                </a:lnTo>
                <a:lnTo>
                  <a:pt x="2061972" y="3810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90604" y="1800224"/>
            <a:ext cx="83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*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93550" y="2311655"/>
            <a:ext cx="225266" cy="252729"/>
          </a:xfrm>
          <a:custGeom>
            <a:avLst/>
            <a:gdLst/>
            <a:ahLst/>
            <a:cxnLst/>
            <a:rect l="l" t="t" r="r" b="b"/>
            <a:pathLst>
              <a:path w="300354" h="252730">
                <a:moveTo>
                  <a:pt x="199796" y="194363"/>
                </a:moveTo>
                <a:lnTo>
                  <a:pt x="175513" y="223774"/>
                </a:lnTo>
                <a:lnTo>
                  <a:pt x="300100" y="252475"/>
                </a:lnTo>
                <a:lnTo>
                  <a:pt x="279712" y="206501"/>
                </a:lnTo>
                <a:lnTo>
                  <a:pt x="214502" y="206501"/>
                </a:lnTo>
                <a:lnTo>
                  <a:pt x="199796" y="194363"/>
                </a:lnTo>
                <a:close/>
              </a:path>
              <a:path w="300354" h="252730">
                <a:moveTo>
                  <a:pt x="224033" y="165008"/>
                </a:moveTo>
                <a:lnTo>
                  <a:pt x="199796" y="194363"/>
                </a:lnTo>
                <a:lnTo>
                  <a:pt x="214502" y="206501"/>
                </a:lnTo>
                <a:lnTo>
                  <a:pt x="238759" y="177165"/>
                </a:lnTo>
                <a:lnTo>
                  <a:pt x="224033" y="165008"/>
                </a:lnTo>
                <a:close/>
              </a:path>
              <a:path w="300354" h="252730">
                <a:moveTo>
                  <a:pt x="248284" y="135636"/>
                </a:moveTo>
                <a:lnTo>
                  <a:pt x="224033" y="165008"/>
                </a:lnTo>
                <a:lnTo>
                  <a:pt x="238759" y="177165"/>
                </a:lnTo>
                <a:lnTo>
                  <a:pt x="214502" y="206501"/>
                </a:lnTo>
                <a:lnTo>
                  <a:pt x="279712" y="206501"/>
                </a:lnTo>
                <a:lnTo>
                  <a:pt x="248284" y="135636"/>
                </a:lnTo>
                <a:close/>
              </a:path>
              <a:path w="300354" h="252730">
                <a:moveTo>
                  <a:pt x="24129" y="0"/>
                </a:moveTo>
                <a:lnTo>
                  <a:pt x="0" y="29463"/>
                </a:lnTo>
                <a:lnTo>
                  <a:pt x="199796" y="194363"/>
                </a:lnTo>
                <a:lnTo>
                  <a:pt x="224033" y="165008"/>
                </a:lnTo>
                <a:lnTo>
                  <a:pt x="24129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67755" y="1971167"/>
            <a:ext cx="840105" cy="605790"/>
          </a:xfrm>
          <a:custGeom>
            <a:avLst/>
            <a:gdLst/>
            <a:ahLst/>
            <a:cxnLst/>
            <a:rect l="l" t="t" r="r" b="b"/>
            <a:pathLst>
              <a:path w="1120140" h="605789">
                <a:moveTo>
                  <a:pt x="1010341" y="568933"/>
                </a:moveTo>
                <a:lnTo>
                  <a:pt x="992505" y="602615"/>
                </a:lnTo>
                <a:lnTo>
                  <a:pt x="1120140" y="605663"/>
                </a:lnTo>
                <a:lnTo>
                  <a:pt x="1100307" y="577850"/>
                </a:lnTo>
                <a:lnTo>
                  <a:pt x="1027176" y="577850"/>
                </a:lnTo>
                <a:lnTo>
                  <a:pt x="1010341" y="568933"/>
                </a:lnTo>
                <a:close/>
              </a:path>
              <a:path w="1120140" h="605789">
                <a:moveTo>
                  <a:pt x="1028155" y="535294"/>
                </a:moveTo>
                <a:lnTo>
                  <a:pt x="1010341" y="568933"/>
                </a:lnTo>
                <a:lnTo>
                  <a:pt x="1027176" y="577850"/>
                </a:lnTo>
                <a:lnTo>
                  <a:pt x="1044956" y="544195"/>
                </a:lnTo>
                <a:lnTo>
                  <a:pt x="1028155" y="535294"/>
                </a:lnTo>
                <a:close/>
              </a:path>
              <a:path w="1120140" h="605789">
                <a:moveTo>
                  <a:pt x="1045972" y="501650"/>
                </a:moveTo>
                <a:lnTo>
                  <a:pt x="1028155" y="535294"/>
                </a:lnTo>
                <a:lnTo>
                  <a:pt x="1044956" y="544195"/>
                </a:lnTo>
                <a:lnTo>
                  <a:pt x="1027176" y="577850"/>
                </a:lnTo>
                <a:lnTo>
                  <a:pt x="1100307" y="577850"/>
                </a:lnTo>
                <a:lnTo>
                  <a:pt x="1045972" y="501650"/>
                </a:lnTo>
                <a:close/>
              </a:path>
              <a:path w="1120140" h="605789">
                <a:moveTo>
                  <a:pt x="17780" y="0"/>
                </a:moveTo>
                <a:lnTo>
                  <a:pt x="0" y="33782"/>
                </a:lnTo>
                <a:lnTo>
                  <a:pt x="1010341" y="568933"/>
                </a:lnTo>
                <a:lnTo>
                  <a:pt x="1028155" y="535294"/>
                </a:lnTo>
                <a:lnTo>
                  <a:pt x="1778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25949" y="2559431"/>
            <a:ext cx="748189" cy="537845"/>
          </a:xfrm>
          <a:custGeom>
            <a:avLst/>
            <a:gdLst/>
            <a:ahLst/>
            <a:cxnLst/>
            <a:rect l="l" t="t" r="r" b="b"/>
            <a:pathLst>
              <a:path w="997584" h="537844">
                <a:moveTo>
                  <a:pt x="887621" y="501023"/>
                </a:moveTo>
                <a:lnTo>
                  <a:pt x="869823" y="534797"/>
                </a:lnTo>
                <a:lnTo>
                  <a:pt x="997585" y="537464"/>
                </a:lnTo>
                <a:lnTo>
                  <a:pt x="977842" y="509905"/>
                </a:lnTo>
                <a:lnTo>
                  <a:pt x="904494" y="509905"/>
                </a:lnTo>
                <a:lnTo>
                  <a:pt x="887621" y="501023"/>
                </a:lnTo>
                <a:close/>
              </a:path>
              <a:path w="997584" h="537844">
                <a:moveTo>
                  <a:pt x="905367" y="467347"/>
                </a:moveTo>
                <a:lnTo>
                  <a:pt x="887621" y="501023"/>
                </a:lnTo>
                <a:lnTo>
                  <a:pt x="904494" y="509905"/>
                </a:lnTo>
                <a:lnTo>
                  <a:pt x="922274" y="476250"/>
                </a:lnTo>
                <a:lnTo>
                  <a:pt x="905367" y="467347"/>
                </a:lnTo>
                <a:close/>
              </a:path>
              <a:path w="997584" h="537844">
                <a:moveTo>
                  <a:pt x="923163" y="433578"/>
                </a:moveTo>
                <a:lnTo>
                  <a:pt x="905367" y="467347"/>
                </a:lnTo>
                <a:lnTo>
                  <a:pt x="922274" y="476250"/>
                </a:lnTo>
                <a:lnTo>
                  <a:pt x="904494" y="509905"/>
                </a:lnTo>
                <a:lnTo>
                  <a:pt x="977842" y="509905"/>
                </a:lnTo>
                <a:lnTo>
                  <a:pt x="923163" y="433578"/>
                </a:lnTo>
                <a:close/>
              </a:path>
              <a:path w="997584" h="537844">
                <a:moveTo>
                  <a:pt x="17779" y="0"/>
                </a:moveTo>
                <a:lnTo>
                  <a:pt x="0" y="33782"/>
                </a:lnTo>
                <a:lnTo>
                  <a:pt x="887621" y="501023"/>
                </a:lnTo>
                <a:lnTo>
                  <a:pt x="905367" y="467347"/>
                </a:lnTo>
                <a:lnTo>
                  <a:pt x="17779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68327" y="2573021"/>
            <a:ext cx="839629" cy="541655"/>
          </a:xfrm>
          <a:custGeom>
            <a:avLst/>
            <a:gdLst/>
            <a:ahLst/>
            <a:cxnLst/>
            <a:rect l="l" t="t" r="r" b="b"/>
            <a:pathLst>
              <a:path w="1119504" h="541655">
                <a:moveTo>
                  <a:pt x="1007873" y="34505"/>
                </a:moveTo>
                <a:lnTo>
                  <a:pt x="0" y="506602"/>
                </a:lnTo>
                <a:lnTo>
                  <a:pt x="16255" y="541146"/>
                </a:lnTo>
                <a:lnTo>
                  <a:pt x="1024019" y="69042"/>
                </a:lnTo>
                <a:lnTo>
                  <a:pt x="1007873" y="34505"/>
                </a:lnTo>
                <a:close/>
              </a:path>
              <a:path w="1119504" h="541655">
                <a:moveTo>
                  <a:pt x="1101097" y="26415"/>
                </a:moveTo>
                <a:lnTo>
                  <a:pt x="1025144" y="26415"/>
                </a:lnTo>
                <a:lnTo>
                  <a:pt x="1041273" y="60959"/>
                </a:lnTo>
                <a:lnTo>
                  <a:pt x="1024019" y="69042"/>
                </a:lnTo>
                <a:lnTo>
                  <a:pt x="1040129" y="103504"/>
                </a:lnTo>
                <a:lnTo>
                  <a:pt x="1101097" y="26415"/>
                </a:lnTo>
                <a:close/>
              </a:path>
              <a:path w="1119504" h="541655">
                <a:moveTo>
                  <a:pt x="1025144" y="26415"/>
                </a:moveTo>
                <a:lnTo>
                  <a:pt x="1007873" y="34505"/>
                </a:lnTo>
                <a:lnTo>
                  <a:pt x="1024019" y="69042"/>
                </a:lnTo>
                <a:lnTo>
                  <a:pt x="1041273" y="60959"/>
                </a:lnTo>
                <a:lnTo>
                  <a:pt x="1025144" y="26415"/>
                </a:lnTo>
                <a:close/>
              </a:path>
              <a:path w="1119504" h="541655">
                <a:moveTo>
                  <a:pt x="991743" y="0"/>
                </a:moveTo>
                <a:lnTo>
                  <a:pt x="1007873" y="34505"/>
                </a:lnTo>
                <a:lnTo>
                  <a:pt x="1025144" y="26415"/>
                </a:lnTo>
                <a:lnTo>
                  <a:pt x="1101097" y="26415"/>
                </a:lnTo>
                <a:lnTo>
                  <a:pt x="1119377" y="3301"/>
                </a:lnTo>
                <a:lnTo>
                  <a:pt x="991743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17863" y="2447544"/>
            <a:ext cx="327660" cy="114300"/>
          </a:xfrm>
          <a:custGeom>
            <a:avLst/>
            <a:gdLst/>
            <a:ahLst/>
            <a:cxnLst/>
            <a:rect l="l" t="t" r="r" b="b"/>
            <a:pathLst>
              <a:path w="436879" h="114300">
                <a:moveTo>
                  <a:pt x="404548" y="36956"/>
                </a:moveTo>
                <a:lnTo>
                  <a:pt x="340741" y="36956"/>
                </a:lnTo>
                <a:lnTo>
                  <a:pt x="342773" y="75056"/>
                </a:lnTo>
                <a:lnTo>
                  <a:pt x="323762" y="76056"/>
                </a:lnTo>
                <a:lnTo>
                  <a:pt x="325755" y="114172"/>
                </a:lnTo>
                <a:lnTo>
                  <a:pt x="436880" y="51053"/>
                </a:lnTo>
                <a:lnTo>
                  <a:pt x="404548" y="36956"/>
                </a:lnTo>
                <a:close/>
              </a:path>
              <a:path w="436879" h="114300">
                <a:moveTo>
                  <a:pt x="321770" y="37953"/>
                </a:moveTo>
                <a:lnTo>
                  <a:pt x="0" y="54863"/>
                </a:lnTo>
                <a:lnTo>
                  <a:pt x="2032" y="92963"/>
                </a:lnTo>
                <a:lnTo>
                  <a:pt x="323762" y="76056"/>
                </a:lnTo>
                <a:lnTo>
                  <a:pt x="321770" y="37953"/>
                </a:lnTo>
                <a:close/>
              </a:path>
              <a:path w="436879" h="114300">
                <a:moveTo>
                  <a:pt x="340741" y="36956"/>
                </a:moveTo>
                <a:lnTo>
                  <a:pt x="321770" y="37953"/>
                </a:lnTo>
                <a:lnTo>
                  <a:pt x="323762" y="76056"/>
                </a:lnTo>
                <a:lnTo>
                  <a:pt x="342773" y="75056"/>
                </a:lnTo>
                <a:lnTo>
                  <a:pt x="340741" y="36956"/>
                </a:lnTo>
                <a:close/>
              </a:path>
              <a:path w="436879" h="114300">
                <a:moveTo>
                  <a:pt x="319786" y="0"/>
                </a:moveTo>
                <a:lnTo>
                  <a:pt x="321770" y="37953"/>
                </a:lnTo>
                <a:lnTo>
                  <a:pt x="340741" y="36956"/>
                </a:lnTo>
                <a:lnTo>
                  <a:pt x="404548" y="36956"/>
                </a:lnTo>
                <a:lnTo>
                  <a:pt x="319786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26854" y="2238121"/>
            <a:ext cx="386715" cy="259715"/>
          </a:xfrm>
          <a:custGeom>
            <a:avLst/>
            <a:gdLst/>
            <a:ahLst/>
            <a:cxnLst/>
            <a:rect l="l" t="t" r="r" b="b"/>
            <a:pathLst>
              <a:path w="515620" h="259714">
                <a:moveTo>
                  <a:pt x="404102" y="34435"/>
                </a:moveTo>
                <a:lnTo>
                  <a:pt x="0" y="224916"/>
                </a:lnTo>
                <a:lnTo>
                  <a:pt x="16256" y="259461"/>
                </a:lnTo>
                <a:lnTo>
                  <a:pt x="420391" y="68964"/>
                </a:lnTo>
                <a:lnTo>
                  <a:pt x="404102" y="34435"/>
                </a:lnTo>
                <a:close/>
              </a:path>
              <a:path w="515620" h="259714">
                <a:moveTo>
                  <a:pt x="497244" y="26288"/>
                </a:moveTo>
                <a:lnTo>
                  <a:pt x="421386" y="26288"/>
                </a:lnTo>
                <a:lnTo>
                  <a:pt x="437642" y="60832"/>
                </a:lnTo>
                <a:lnTo>
                  <a:pt x="420391" y="68964"/>
                </a:lnTo>
                <a:lnTo>
                  <a:pt x="436626" y="103377"/>
                </a:lnTo>
                <a:lnTo>
                  <a:pt x="497244" y="26288"/>
                </a:lnTo>
                <a:close/>
              </a:path>
              <a:path w="515620" h="259714">
                <a:moveTo>
                  <a:pt x="421386" y="26288"/>
                </a:moveTo>
                <a:lnTo>
                  <a:pt x="404102" y="34435"/>
                </a:lnTo>
                <a:lnTo>
                  <a:pt x="420391" y="68964"/>
                </a:lnTo>
                <a:lnTo>
                  <a:pt x="437642" y="60832"/>
                </a:lnTo>
                <a:lnTo>
                  <a:pt x="421386" y="26288"/>
                </a:lnTo>
                <a:close/>
              </a:path>
              <a:path w="515620" h="259714">
                <a:moveTo>
                  <a:pt x="387858" y="0"/>
                </a:moveTo>
                <a:lnTo>
                  <a:pt x="404102" y="34435"/>
                </a:lnTo>
                <a:lnTo>
                  <a:pt x="421386" y="26288"/>
                </a:lnTo>
                <a:lnTo>
                  <a:pt x="497244" y="26288"/>
                </a:lnTo>
                <a:lnTo>
                  <a:pt x="515620" y="2920"/>
                </a:lnTo>
                <a:lnTo>
                  <a:pt x="387858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33141" y="2488945"/>
            <a:ext cx="210503" cy="462280"/>
          </a:xfrm>
          <a:custGeom>
            <a:avLst/>
            <a:gdLst/>
            <a:ahLst/>
            <a:cxnLst/>
            <a:rect l="l" t="t" r="r" b="b"/>
            <a:pathLst>
              <a:path w="280670" h="462280">
                <a:moveTo>
                  <a:pt x="206211" y="373098"/>
                </a:moveTo>
                <a:lnTo>
                  <a:pt x="173227" y="392302"/>
                </a:lnTo>
                <a:lnTo>
                  <a:pt x="280162" y="462279"/>
                </a:lnTo>
                <a:lnTo>
                  <a:pt x="275523" y="389508"/>
                </a:lnTo>
                <a:lnTo>
                  <a:pt x="215773" y="389508"/>
                </a:lnTo>
                <a:lnTo>
                  <a:pt x="206211" y="373098"/>
                </a:lnTo>
                <a:close/>
              </a:path>
              <a:path w="280670" h="462280">
                <a:moveTo>
                  <a:pt x="239119" y="353937"/>
                </a:moveTo>
                <a:lnTo>
                  <a:pt x="206211" y="373098"/>
                </a:lnTo>
                <a:lnTo>
                  <a:pt x="215773" y="389508"/>
                </a:lnTo>
                <a:lnTo>
                  <a:pt x="248665" y="370331"/>
                </a:lnTo>
                <a:lnTo>
                  <a:pt x="239119" y="353937"/>
                </a:lnTo>
                <a:close/>
              </a:path>
              <a:path w="280670" h="462280">
                <a:moveTo>
                  <a:pt x="272034" y="334771"/>
                </a:moveTo>
                <a:lnTo>
                  <a:pt x="239119" y="353937"/>
                </a:lnTo>
                <a:lnTo>
                  <a:pt x="248665" y="370331"/>
                </a:lnTo>
                <a:lnTo>
                  <a:pt x="215773" y="389508"/>
                </a:lnTo>
                <a:lnTo>
                  <a:pt x="275523" y="389508"/>
                </a:lnTo>
                <a:lnTo>
                  <a:pt x="272034" y="334771"/>
                </a:lnTo>
                <a:close/>
              </a:path>
              <a:path w="280670" h="462280">
                <a:moveTo>
                  <a:pt x="33020" y="0"/>
                </a:moveTo>
                <a:lnTo>
                  <a:pt x="0" y="19176"/>
                </a:lnTo>
                <a:lnTo>
                  <a:pt x="206211" y="373098"/>
                </a:lnTo>
                <a:lnTo>
                  <a:pt x="239119" y="353937"/>
                </a:lnTo>
                <a:lnTo>
                  <a:pt x="3302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1162" y="2907793"/>
            <a:ext cx="782002" cy="460375"/>
          </a:xfrm>
          <a:custGeom>
            <a:avLst/>
            <a:gdLst/>
            <a:ahLst/>
            <a:cxnLst/>
            <a:rect l="l" t="t" r="r" b="b"/>
            <a:pathLst>
              <a:path w="1042670" h="460375">
                <a:moveTo>
                  <a:pt x="929398" y="425209"/>
                </a:moveTo>
                <a:lnTo>
                  <a:pt x="914654" y="460375"/>
                </a:lnTo>
                <a:lnTo>
                  <a:pt x="1042162" y="451866"/>
                </a:lnTo>
                <a:lnTo>
                  <a:pt x="1025565" y="432562"/>
                </a:lnTo>
                <a:lnTo>
                  <a:pt x="946912" y="432562"/>
                </a:lnTo>
                <a:lnTo>
                  <a:pt x="929398" y="425209"/>
                </a:lnTo>
                <a:close/>
              </a:path>
              <a:path w="1042670" h="460375">
                <a:moveTo>
                  <a:pt x="944144" y="390039"/>
                </a:moveTo>
                <a:lnTo>
                  <a:pt x="929398" y="425209"/>
                </a:lnTo>
                <a:lnTo>
                  <a:pt x="946912" y="432562"/>
                </a:lnTo>
                <a:lnTo>
                  <a:pt x="961644" y="397383"/>
                </a:lnTo>
                <a:lnTo>
                  <a:pt x="944144" y="390039"/>
                </a:lnTo>
                <a:close/>
              </a:path>
              <a:path w="1042670" h="460375">
                <a:moveTo>
                  <a:pt x="958850" y="354965"/>
                </a:moveTo>
                <a:lnTo>
                  <a:pt x="944144" y="390039"/>
                </a:lnTo>
                <a:lnTo>
                  <a:pt x="961644" y="397383"/>
                </a:lnTo>
                <a:lnTo>
                  <a:pt x="946912" y="432562"/>
                </a:lnTo>
                <a:lnTo>
                  <a:pt x="1025565" y="432562"/>
                </a:lnTo>
                <a:lnTo>
                  <a:pt x="958850" y="354965"/>
                </a:lnTo>
                <a:close/>
              </a:path>
              <a:path w="1042670" h="460375">
                <a:moveTo>
                  <a:pt x="14732" y="0"/>
                </a:moveTo>
                <a:lnTo>
                  <a:pt x="0" y="35052"/>
                </a:lnTo>
                <a:lnTo>
                  <a:pt x="929398" y="425209"/>
                </a:lnTo>
                <a:lnTo>
                  <a:pt x="944144" y="390039"/>
                </a:lnTo>
                <a:lnTo>
                  <a:pt x="14732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09664" y="1938528"/>
            <a:ext cx="573405" cy="258445"/>
          </a:xfrm>
          <a:custGeom>
            <a:avLst/>
            <a:gdLst/>
            <a:ahLst/>
            <a:cxnLst/>
            <a:rect l="l" t="t" r="r" b="b"/>
            <a:pathLst>
              <a:path w="764539" h="258444">
                <a:moveTo>
                  <a:pt x="648998" y="36613"/>
                </a:moveTo>
                <a:lnTo>
                  <a:pt x="0" y="221742"/>
                </a:lnTo>
                <a:lnTo>
                  <a:pt x="10413" y="258318"/>
                </a:lnTo>
                <a:lnTo>
                  <a:pt x="659462" y="73299"/>
                </a:lnTo>
                <a:lnTo>
                  <a:pt x="648998" y="36613"/>
                </a:lnTo>
                <a:close/>
              </a:path>
              <a:path w="764539" h="258444">
                <a:moveTo>
                  <a:pt x="755705" y="31369"/>
                </a:moveTo>
                <a:lnTo>
                  <a:pt x="667384" y="31369"/>
                </a:lnTo>
                <a:lnTo>
                  <a:pt x="677798" y="68072"/>
                </a:lnTo>
                <a:lnTo>
                  <a:pt x="659462" y="73299"/>
                </a:lnTo>
                <a:lnTo>
                  <a:pt x="669925" y="109982"/>
                </a:lnTo>
                <a:lnTo>
                  <a:pt x="755705" y="31369"/>
                </a:lnTo>
                <a:close/>
              </a:path>
              <a:path w="764539" h="258444">
                <a:moveTo>
                  <a:pt x="667384" y="31369"/>
                </a:moveTo>
                <a:lnTo>
                  <a:pt x="648998" y="36613"/>
                </a:lnTo>
                <a:lnTo>
                  <a:pt x="659462" y="73299"/>
                </a:lnTo>
                <a:lnTo>
                  <a:pt x="677798" y="68072"/>
                </a:lnTo>
                <a:lnTo>
                  <a:pt x="667384" y="31369"/>
                </a:lnTo>
                <a:close/>
              </a:path>
              <a:path w="764539" h="258444">
                <a:moveTo>
                  <a:pt x="638555" y="0"/>
                </a:moveTo>
                <a:lnTo>
                  <a:pt x="648998" y="36613"/>
                </a:lnTo>
                <a:lnTo>
                  <a:pt x="667384" y="31369"/>
                </a:lnTo>
                <a:lnTo>
                  <a:pt x="755705" y="31369"/>
                </a:lnTo>
                <a:lnTo>
                  <a:pt x="764158" y="23622"/>
                </a:lnTo>
                <a:lnTo>
                  <a:pt x="638555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08301" y="1844039"/>
            <a:ext cx="1602581" cy="287020"/>
          </a:xfrm>
          <a:custGeom>
            <a:avLst/>
            <a:gdLst/>
            <a:ahLst/>
            <a:cxnLst/>
            <a:rect l="l" t="t" r="r" b="b"/>
            <a:pathLst>
              <a:path w="2136775" h="287019">
                <a:moveTo>
                  <a:pt x="0" y="286512"/>
                </a:moveTo>
                <a:lnTo>
                  <a:pt x="2136647" y="0"/>
                </a:lnTo>
              </a:path>
            </a:pathLst>
          </a:custGeom>
          <a:ln w="3175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8300" y="2520695"/>
            <a:ext cx="1576388" cy="949960"/>
          </a:xfrm>
          <a:custGeom>
            <a:avLst/>
            <a:gdLst/>
            <a:ahLst/>
            <a:cxnLst/>
            <a:rect l="l" t="t" r="r" b="b"/>
            <a:pathLst>
              <a:path w="2101850" h="949960">
                <a:moveTo>
                  <a:pt x="0" y="0"/>
                </a:moveTo>
                <a:lnTo>
                  <a:pt x="2101596" y="949451"/>
                </a:lnTo>
              </a:path>
            </a:pathLst>
          </a:custGeom>
          <a:ln w="3175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48388" y="5774491"/>
            <a:ext cx="185480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808080"/>
                </a:solidFill>
                <a:latin typeface="Arial"/>
                <a:cs typeface="Arial"/>
              </a:rPr>
              <a:t>Бежать </a:t>
            </a: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= </a:t>
            </a:r>
            <a:r>
              <a:rPr sz="1600" spc="-10" dirty="0">
                <a:solidFill>
                  <a:srgbClr val="808080"/>
                </a:solidFill>
                <a:latin typeface="Arial"/>
                <a:cs typeface="Arial"/>
              </a:rPr>
              <a:t>стоять:</a:t>
            </a:r>
            <a:endParaRPr sz="1600" dirty="0">
              <a:latin typeface="Arial"/>
              <a:cs typeface="Arial"/>
            </a:endParaRPr>
          </a:p>
          <a:p>
            <a:pPr marL="5588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808080"/>
                </a:solidFill>
                <a:latin typeface="Arial"/>
                <a:cs typeface="Arial"/>
              </a:rPr>
              <a:t>новые</a:t>
            </a:r>
            <a:r>
              <a:rPr sz="1600" spc="-1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практики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02396" y="3340989"/>
            <a:ext cx="186623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Э</a:t>
            </a:r>
            <a:r>
              <a:rPr sz="1600" spc="5" dirty="0">
                <a:solidFill>
                  <a:srgbClr val="808080"/>
                </a:solidFill>
                <a:latin typeface="Arial"/>
                <a:cs typeface="Arial"/>
              </a:rPr>
              <a:t>к</a:t>
            </a: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спери</a:t>
            </a:r>
            <a:r>
              <a:rPr sz="1600" spc="-15" dirty="0">
                <a:solidFill>
                  <a:srgbClr val="808080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808080"/>
                </a:solidFill>
                <a:latin typeface="Arial"/>
                <a:cs typeface="Arial"/>
              </a:rPr>
              <a:t>ен</a:t>
            </a:r>
            <a:r>
              <a:rPr sz="1600" spc="-190" dirty="0">
                <a:solidFill>
                  <a:srgbClr val="808080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,  </a:t>
            </a:r>
            <a:r>
              <a:rPr sz="1600" spc="-10" dirty="0">
                <a:solidFill>
                  <a:srgbClr val="808080"/>
                </a:solidFill>
                <a:latin typeface="Arial"/>
                <a:cs typeface="Arial"/>
              </a:rPr>
              <a:t>краудсорсинг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25283" y="1988058"/>
            <a:ext cx="749141" cy="605155"/>
          </a:xfrm>
          <a:custGeom>
            <a:avLst/>
            <a:gdLst/>
            <a:ahLst/>
            <a:cxnLst/>
            <a:rect l="l" t="t" r="r" b="b"/>
            <a:pathLst>
              <a:path w="998854" h="605155">
                <a:moveTo>
                  <a:pt x="890563" y="42116"/>
                </a:moveTo>
                <a:lnTo>
                  <a:pt x="0" y="572388"/>
                </a:lnTo>
                <a:lnTo>
                  <a:pt x="19557" y="605154"/>
                </a:lnTo>
                <a:lnTo>
                  <a:pt x="910077" y="74908"/>
                </a:lnTo>
                <a:lnTo>
                  <a:pt x="890563" y="42116"/>
                </a:lnTo>
                <a:close/>
              </a:path>
              <a:path w="998854" h="605155">
                <a:moveTo>
                  <a:pt x="977712" y="32384"/>
                </a:moveTo>
                <a:lnTo>
                  <a:pt x="906906" y="32384"/>
                </a:lnTo>
                <a:lnTo>
                  <a:pt x="926464" y="65150"/>
                </a:lnTo>
                <a:lnTo>
                  <a:pt x="910077" y="74908"/>
                </a:lnTo>
                <a:lnTo>
                  <a:pt x="929512" y="107568"/>
                </a:lnTo>
                <a:lnTo>
                  <a:pt x="977712" y="32384"/>
                </a:lnTo>
                <a:close/>
              </a:path>
              <a:path w="998854" h="605155">
                <a:moveTo>
                  <a:pt x="906906" y="32384"/>
                </a:moveTo>
                <a:lnTo>
                  <a:pt x="890563" y="42116"/>
                </a:lnTo>
                <a:lnTo>
                  <a:pt x="910077" y="74908"/>
                </a:lnTo>
                <a:lnTo>
                  <a:pt x="926464" y="65150"/>
                </a:lnTo>
                <a:lnTo>
                  <a:pt x="906906" y="32384"/>
                </a:lnTo>
                <a:close/>
              </a:path>
              <a:path w="998854" h="605155">
                <a:moveTo>
                  <a:pt x="998474" y="0"/>
                </a:moveTo>
                <a:lnTo>
                  <a:pt x="871092" y="9397"/>
                </a:lnTo>
                <a:lnTo>
                  <a:pt x="890563" y="42116"/>
                </a:lnTo>
                <a:lnTo>
                  <a:pt x="906906" y="32384"/>
                </a:lnTo>
                <a:lnTo>
                  <a:pt x="977712" y="32384"/>
                </a:lnTo>
                <a:lnTo>
                  <a:pt x="998474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811007" y="1184332"/>
            <a:ext cx="24690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«ЗАПУТАННАЯ»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95284" y="1184332"/>
            <a:ext cx="18125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«С</a:t>
            </a:r>
            <a:r>
              <a:rPr sz="2400" b="1" spc="-45" dirty="0">
                <a:solidFill>
                  <a:srgbClr val="6F2F9F"/>
                </a:solidFill>
                <a:latin typeface="Arial"/>
                <a:cs typeface="Arial"/>
              </a:rPr>
              <a:t>л</a:t>
            </a:r>
            <a:r>
              <a:rPr sz="2400" b="1" spc="-40" dirty="0">
                <a:solidFill>
                  <a:srgbClr val="6F2F9F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жна</a:t>
            </a:r>
            <a:r>
              <a:rPr sz="2400" b="1" spc="5" dirty="0">
                <a:solidFill>
                  <a:srgbClr val="6F2F9F"/>
                </a:solidFill>
                <a:latin typeface="Arial"/>
                <a:cs typeface="Arial"/>
              </a:rPr>
              <a:t>я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16567" y="2553123"/>
            <a:ext cx="2246419" cy="13112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b="1" dirty="0" smtClean="0">
                <a:latin typeface="Arial"/>
                <a:cs typeface="Arial"/>
              </a:rPr>
              <a:t>В</a:t>
            </a:r>
            <a:endParaRPr sz="2000" dirty="0" smtClean="0">
              <a:latin typeface="Arial"/>
              <a:cs typeface="Arial"/>
            </a:endParaRPr>
          </a:p>
          <a:p>
            <a:pPr marR="177165" algn="ctr">
              <a:lnSpc>
                <a:spcPts val="2305"/>
              </a:lnSpc>
              <a:spcBef>
                <a:spcPts val="1695"/>
              </a:spcBef>
            </a:pPr>
            <a:r>
              <a:rPr sz="2000" b="1" dirty="0" smtClean="0">
                <a:solidFill>
                  <a:srgbClr val="6F2F9F"/>
                </a:solidFill>
                <a:latin typeface="Arial"/>
                <a:cs typeface="Arial"/>
              </a:rPr>
              <a:t>*</a:t>
            </a:r>
            <a:endParaRPr sz="2000" dirty="0" smtClean="0">
              <a:latin typeface="Arial"/>
              <a:cs typeface="Arial"/>
            </a:endParaRPr>
          </a:p>
          <a:p>
            <a:pPr>
              <a:lnSpc>
                <a:spcPts val="1825"/>
              </a:lnSpc>
            </a:pPr>
            <a:r>
              <a:rPr lang="ru-RU" sz="1600" spc="-10" dirty="0" smtClean="0">
                <a:solidFill>
                  <a:srgbClr val="808080"/>
                </a:solidFill>
                <a:latin typeface="Arial"/>
                <a:cs typeface="Arial"/>
              </a:rPr>
              <a:t>Удачные</a:t>
            </a:r>
            <a:r>
              <a:rPr sz="1600" spc="-5" dirty="0" smtClean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практики,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808080"/>
                </a:solidFill>
                <a:latin typeface="Arial"/>
                <a:cs typeface="Arial"/>
              </a:rPr>
              <a:t>эксперты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12613" y="4883221"/>
            <a:ext cx="1847850" cy="1395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85420" algn="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В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60"/>
              </a:spcBef>
            </a:pPr>
            <a:r>
              <a:rPr sz="1600" spc="-10" dirty="0">
                <a:solidFill>
                  <a:srgbClr val="808080"/>
                </a:solidFill>
                <a:latin typeface="Arial"/>
                <a:cs typeface="Arial"/>
              </a:rPr>
              <a:t>Инструкции, лучший</a:t>
            </a:r>
            <a:r>
              <a:rPr sz="1600" spc="10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808080"/>
                </a:solidFill>
                <a:latin typeface="Arial"/>
                <a:cs typeface="Arial"/>
              </a:rPr>
              <a:t>опыт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85345" y="4231017"/>
            <a:ext cx="2016223" cy="67967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i="1" spc="-5" dirty="0" err="1" smtClean="0">
                <a:solidFill>
                  <a:srgbClr val="6F2F9F"/>
                </a:solidFill>
                <a:latin typeface="Arial"/>
                <a:cs typeface="Arial"/>
              </a:rPr>
              <a:t>Стабильность</a:t>
            </a:r>
            <a:endParaRPr sz="2000" dirty="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процессы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8949" y="1357782"/>
            <a:ext cx="1204689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Рывок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прое</a:t>
            </a:r>
            <a:r>
              <a:rPr sz="1600" dirty="0">
                <a:solidFill>
                  <a:srgbClr val="808080"/>
                </a:solidFill>
                <a:latin typeface="Arial"/>
                <a:cs typeface="Arial"/>
              </a:rPr>
              <a:t>к</a:t>
            </a: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ты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16740" y="1375410"/>
            <a:ext cx="1415892" cy="836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sz="2000" b="1" i="1" dirty="0">
                <a:solidFill>
                  <a:srgbClr val="6F2F9F"/>
                </a:solidFill>
                <a:latin typeface="Arial"/>
                <a:cs typeface="Arial"/>
              </a:rPr>
              <a:t>Разви</a:t>
            </a:r>
            <a:r>
              <a:rPr sz="2000" b="1" i="1" spc="-10" dirty="0">
                <a:solidFill>
                  <a:srgbClr val="6F2F9F"/>
                </a:solidFill>
                <a:latin typeface="Arial"/>
                <a:cs typeface="Arial"/>
              </a:rPr>
              <a:t>т</a:t>
            </a:r>
            <a:r>
              <a:rPr sz="2000" b="1" i="1" dirty="0">
                <a:solidFill>
                  <a:srgbClr val="6F2F9F"/>
                </a:solidFill>
                <a:latin typeface="Arial"/>
                <a:cs typeface="Arial"/>
              </a:rPr>
              <a:t>ие</a:t>
            </a:r>
            <a:endParaRPr sz="2000" dirty="0">
              <a:latin typeface="Arial"/>
              <a:cs typeface="Arial"/>
            </a:endParaRPr>
          </a:p>
          <a:p>
            <a:pPr marL="41275">
              <a:lnSpc>
                <a:spcPts val="1825"/>
              </a:lnSpc>
            </a:pP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проекты</a:t>
            </a:r>
            <a:endParaRPr sz="1600" dirty="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процессы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3728" y="4467672"/>
            <a:ext cx="1138868" cy="6245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800" b="1" i="1" spc="-5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ро</a:t>
            </a:r>
            <a:r>
              <a:rPr sz="1800" b="1" i="1" spc="5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ыв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600" spc="-5" dirty="0">
                <a:solidFill>
                  <a:srgbClr val="808080"/>
                </a:solidFill>
                <a:latin typeface="Arial"/>
                <a:cs typeface="Arial"/>
              </a:rPr>
              <a:t>проекты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499400" y="1184332"/>
            <a:ext cx="5234775" cy="5135982"/>
          </a:xfrm>
          <a:custGeom>
            <a:avLst/>
            <a:gdLst/>
            <a:ahLst/>
            <a:cxnLst/>
            <a:rect l="l" t="t" r="r" b="b"/>
            <a:pathLst>
              <a:path w="6916420" h="5695315">
                <a:moveTo>
                  <a:pt x="0" y="5695188"/>
                </a:moveTo>
                <a:lnTo>
                  <a:pt x="6915911" y="5695188"/>
                </a:lnTo>
                <a:lnTo>
                  <a:pt x="6915911" y="0"/>
                </a:lnTo>
                <a:lnTo>
                  <a:pt x="0" y="0"/>
                </a:lnTo>
                <a:lnTo>
                  <a:pt x="0" y="5695188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-9525" y="209770"/>
            <a:ext cx="91630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2395" algn="l"/>
                <a:tab pos="12204065" algn="l"/>
              </a:tabLst>
            </a:pPr>
            <a:r>
              <a:rPr sz="4400" spc="-5" dirty="0" smtClean="0">
                <a:solidFill>
                  <a:srgbClr val="006FC0"/>
                </a:solidFill>
                <a:uFill>
                  <a:solidFill>
                    <a:srgbClr val="6F2F9F"/>
                  </a:solidFill>
                </a:uFill>
              </a:rPr>
              <a:t>КАК?</a:t>
            </a:r>
            <a:r>
              <a:rPr lang="ru-RU" sz="4400" u="sng" spc="-5" dirty="0" smtClean="0">
                <a:solidFill>
                  <a:srgbClr val="006FC0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endParaRPr sz="4400" u="sng" dirty="0">
              <a:solidFill>
                <a:srgbClr val="006FC0"/>
              </a:solidFill>
              <a:uFill>
                <a:solidFill>
                  <a:srgbClr val="6F2F9F"/>
                </a:solidFill>
              </a:uFill>
            </a:endParaRPr>
          </a:p>
        </p:txBody>
      </p:sp>
      <p:sp>
        <p:nvSpPr>
          <p:cNvPr id="49" name="object 2"/>
          <p:cNvSpPr/>
          <p:nvPr/>
        </p:nvSpPr>
        <p:spPr>
          <a:xfrm>
            <a:off x="0" y="981455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55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675887"/>
            <a:ext cx="2600324" cy="318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630" y="476672"/>
            <a:ext cx="2028644" cy="10522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750" dirty="0">
                <a:solidFill>
                  <a:srgbClr val="FF0000"/>
                </a:solidFill>
              </a:rPr>
              <a:t>PMI</a:t>
            </a:r>
            <a:endParaRPr sz="6750" dirty="0"/>
          </a:p>
        </p:txBody>
      </p:sp>
      <p:sp>
        <p:nvSpPr>
          <p:cNvPr id="4" name="object 4"/>
          <p:cNvSpPr/>
          <p:nvPr/>
        </p:nvSpPr>
        <p:spPr>
          <a:xfrm>
            <a:off x="683568" y="1829195"/>
            <a:ext cx="2608964" cy="1915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94226" y="3787811"/>
            <a:ext cx="3353741" cy="258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750" b="1" dirty="0">
                <a:solidFill>
                  <a:srgbClr val="0364C0"/>
                </a:solidFill>
                <a:latin typeface="Arial"/>
                <a:cs typeface="Arial"/>
              </a:rPr>
              <a:t>Agile</a:t>
            </a:r>
            <a:endParaRPr sz="6750" dirty="0">
              <a:latin typeface="Arial"/>
              <a:cs typeface="Arial"/>
            </a:endParaRPr>
          </a:p>
          <a:p>
            <a:pPr marL="13335" marR="800735">
              <a:lnSpc>
                <a:spcPct val="100000"/>
              </a:lnSpc>
              <a:spcBef>
                <a:spcPts val="4510"/>
              </a:spcBef>
            </a:pPr>
            <a:r>
              <a:rPr sz="3100" spc="-5" dirty="0">
                <a:solidFill>
                  <a:srgbClr val="0364C0"/>
                </a:solidFill>
                <a:latin typeface="Calibri"/>
                <a:cs typeface="Calibri"/>
              </a:rPr>
              <a:t>бы</a:t>
            </a:r>
            <a:r>
              <a:rPr sz="3100" spc="-15" dirty="0">
                <a:solidFill>
                  <a:srgbClr val="0364C0"/>
                </a:solidFill>
                <a:latin typeface="Calibri"/>
                <a:cs typeface="Calibri"/>
              </a:rPr>
              <a:t>с</a:t>
            </a:r>
            <a:r>
              <a:rPr sz="3100" spc="-10" dirty="0">
                <a:solidFill>
                  <a:srgbClr val="0364C0"/>
                </a:solidFill>
                <a:latin typeface="Calibri"/>
                <a:cs typeface="Calibri"/>
              </a:rPr>
              <a:t>тро,  легко,</a:t>
            </a:r>
            <a:endParaRPr sz="3100" dirty="0">
              <a:latin typeface="Calibri"/>
              <a:cs typeface="Calibri"/>
            </a:endParaRPr>
          </a:p>
          <a:p>
            <a:pPr marL="13335">
              <a:lnSpc>
                <a:spcPts val="3710"/>
              </a:lnSpc>
            </a:pPr>
            <a:r>
              <a:rPr sz="3100" spc="-10" dirty="0">
                <a:solidFill>
                  <a:srgbClr val="0364C0"/>
                </a:solidFill>
                <a:latin typeface="Calibri"/>
                <a:cs typeface="Calibri"/>
              </a:rPr>
              <a:t>интересно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7456" y="4581127"/>
            <a:ext cx="3088576" cy="143949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3710"/>
              </a:lnSpc>
              <a:spcBef>
                <a:spcPts val="225"/>
              </a:spcBef>
            </a:pPr>
            <a:r>
              <a:rPr sz="3100" b="1" spc="-5" dirty="0">
                <a:solidFill>
                  <a:srgbClr val="00AF50"/>
                </a:solidFill>
                <a:latin typeface="Arial"/>
                <a:cs typeface="Arial"/>
              </a:rPr>
              <a:t>Инт</a:t>
            </a:r>
            <a:r>
              <a:rPr sz="3100" b="1" spc="-20" dirty="0">
                <a:solidFill>
                  <a:srgbClr val="00AF50"/>
                </a:solidFill>
                <a:latin typeface="Arial"/>
                <a:cs typeface="Arial"/>
              </a:rPr>
              <a:t>е</a:t>
            </a:r>
            <a:r>
              <a:rPr sz="3100" b="1" spc="-5" dirty="0">
                <a:solidFill>
                  <a:srgbClr val="00AF50"/>
                </a:solidFill>
                <a:latin typeface="Arial"/>
                <a:cs typeface="Arial"/>
              </a:rPr>
              <a:t>грируемо  </a:t>
            </a:r>
            <a:r>
              <a:rPr sz="3100" b="1" spc="-10" dirty="0">
                <a:solidFill>
                  <a:srgbClr val="00AF50"/>
                </a:solidFill>
                <a:latin typeface="Arial"/>
                <a:cs typeface="Arial"/>
              </a:rPr>
              <a:t>Массово</a:t>
            </a:r>
            <a:endParaRPr sz="3100" dirty="0">
              <a:latin typeface="Arial"/>
              <a:cs typeface="Arial"/>
            </a:endParaRPr>
          </a:p>
          <a:p>
            <a:pPr algn="ctr">
              <a:lnSpc>
                <a:spcPts val="3595"/>
              </a:lnSpc>
            </a:pPr>
            <a:r>
              <a:rPr sz="3100" b="1" spc="-10" dirty="0">
                <a:solidFill>
                  <a:srgbClr val="00AF50"/>
                </a:solidFill>
                <a:latin typeface="Arial"/>
                <a:cs typeface="Arial"/>
              </a:rPr>
              <a:t>Быстро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9752" y="746107"/>
            <a:ext cx="2462690" cy="96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медленно,  основательно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64088" y="445611"/>
            <a:ext cx="3211944" cy="2767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04792" y="3428999"/>
            <a:ext cx="2871240" cy="10522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750" b="1" dirty="0">
                <a:solidFill>
                  <a:srgbClr val="00AF50"/>
                </a:solidFill>
                <a:latin typeface="Arial"/>
                <a:cs typeface="Arial"/>
              </a:rPr>
              <a:t>PMgile</a:t>
            </a:r>
            <a:endParaRPr sz="67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53648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81455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4649" y="2076070"/>
            <a:ext cx="148780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на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уроках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576" y="3573016"/>
            <a:ext cx="3528392" cy="2739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8064" y="3212976"/>
            <a:ext cx="3284220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100"/>
              </a:spcBef>
            </a:pPr>
            <a:r>
              <a:rPr sz="3600" b="1" spc="-35" dirty="0">
                <a:solidFill>
                  <a:srgbClr val="00AF50"/>
                </a:solidFill>
                <a:latin typeface="Arial"/>
                <a:cs typeface="Arial"/>
              </a:rPr>
              <a:t>Почему</a:t>
            </a:r>
            <a:r>
              <a:rPr sz="3600" b="1" spc="-8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AF50"/>
                </a:solidFill>
                <a:latin typeface="Arial"/>
                <a:cs typeface="Arial"/>
              </a:rPr>
              <a:t>проекты?</a:t>
            </a:r>
            <a:endParaRPr sz="3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440"/>
              </a:spcBef>
              <a:buClr>
                <a:srgbClr val="00AF50"/>
              </a:buClr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Arial"/>
                <a:cs typeface="Arial"/>
              </a:rPr>
              <a:t>Право </a:t>
            </a:r>
            <a:r>
              <a:rPr sz="2400" spc="-5" dirty="0">
                <a:latin typeface="Arial"/>
                <a:cs typeface="Arial"/>
              </a:rPr>
              <a:t>на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ошибку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Изменение </a:t>
            </a:r>
            <a:r>
              <a:rPr sz="2400" spc="-75" dirty="0">
                <a:latin typeface="Arial"/>
                <a:cs typeface="Arial"/>
              </a:rPr>
              <a:t>орг.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кульутры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00AF50"/>
              </a:buClr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Быстрые </a:t>
            </a:r>
            <a:r>
              <a:rPr sz="2400" spc="-20" dirty="0">
                <a:latin typeface="Arial"/>
                <a:cs typeface="Arial"/>
              </a:rPr>
              <a:t>победы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1871" y="982217"/>
            <a:ext cx="106680" cy="932180"/>
          </a:xfrm>
          <a:custGeom>
            <a:avLst/>
            <a:gdLst/>
            <a:ahLst/>
            <a:cxnLst/>
            <a:rect l="l" t="t" r="r" b="b"/>
            <a:pathLst>
              <a:path w="142239" h="932180">
                <a:moveTo>
                  <a:pt x="47243" y="790321"/>
                </a:moveTo>
                <a:lnTo>
                  <a:pt x="0" y="790321"/>
                </a:lnTo>
                <a:lnTo>
                  <a:pt x="70866" y="932053"/>
                </a:lnTo>
                <a:lnTo>
                  <a:pt x="129920" y="813943"/>
                </a:lnTo>
                <a:lnTo>
                  <a:pt x="47243" y="813943"/>
                </a:lnTo>
                <a:lnTo>
                  <a:pt x="47243" y="790321"/>
                </a:lnTo>
                <a:close/>
              </a:path>
              <a:path w="142239" h="932180">
                <a:moveTo>
                  <a:pt x="94487" y="0"/>
                </a:moveTo>
                <a:lnTo>
                  <a:pt x="47243" y="0"/>
                </a:lnTo>
                <a:lnTo>
                  <a:pt x="47243" y="813943"/>
                </a:lnTo>
                <a:lnTo>
                  <a:pt x="94487" y="813943"/>
                </a:lnTo>
                <a:lnTo>
                  <a:pt x="94487" y="0"/>
                </a:lnTo>
                <a:close/>
              </a:path>
              <a:path w="142239" h="932180">
                <a:moveTo>
                  <a:pt x="141731" y="790321"/>
                </a:moveTo>
                <a:lnTo>
                  <a:pt x="94487" y="790321"/>
                </a:lnTo>
                <a:lnTo>
                  <a:pt x="94487" y="813943"/>
                </a:lnTo>
                <a:lnTo>
                  <a:pt x="129920" y="813943"/>
                </a:lnTo>
                <a:lnTo>
                  <a:pt x="141731" y="79032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7904" y="2107439"/>
            <a:ext cx="2060258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latin typeface="Arial"/>
                <a:cs typeface="Arial"/>
              </a:rPr>
              <a:t>после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уроков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8144" y="2076070"/>
            <a:ext cx="271330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управлении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3978" y="982217"/>
            <a:ext cx="106680" cy="932180"/>
          </a:xfrm>
          <a:custGeom>
            <a:avLst/>
            <a:gdLst/>
            <a:ahLst/>
            <a:cxnLst/>
            <a:rect l="l" t="t" r="r" b="b"/>
            <a:pathLst>
              <a:path w="142239" h="932180">
                <a:moveTo>
                  <a:pt x="47243" y="790321"/>
                </a:moveTo>
                <a:lnTo>
                  <a:pt x="0" y="790321"/>
                </a:lnTo>
                <a:lnTo>
                  <a:pt x="70865" y="932053"/>
                </a:lnTo>
                <a:lnTo>
                  <a:pt x="129920" y="813943"/>
                </a:lnTo>
                <a:lnTo>
                  <a:pt x="47243" y="813943"/>
                </a:lnTo>
                <a:lnTo>
                  <a:pt x="47243" y="790321"/>
                </a:lnTo>
                <a:close/>
              </a:path>
              <a:path w="142239" h="932180">
                <a:moveTo>
                  <a:pt x="94487" y="0"/>
                </a:moveTo>
                <a:lnTo>
                  <a:pt x="47243" y="0"/>
                </a:lnTo>
                <a:lnTo>
                  <a:pt x="47243" y="813943"/>
                </a:lnTo>
                <a:lnTo>
                  <a:pt x="94487" y="813943"/>
                </a:lnTo>
                <a:lnTo>
                  <a:pt x="94487" y="0"/>
                </a:lnTo>
                <a:close/>
              </a:path>
              <a:path w="142239" h="932180">
                <a:moveTo>
                  <a:pt x="141731" y="790321"/>
                </a:moveTo>
                <a:lnTo>
                  <a:pt x="94487" y="790321"/>
                </a:lnTo>
                <a:lnTo>
                  <a:pt x="94487" y="813943"/>
                </a:lnTo>
                <a:lnTo>
                  <a:pt x="129920" y="813943"/>
                </a:lnTo>
                <a:lnTo>
                  <a:pt x="141731" y="79032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71458" y="982217"/>
            <a:ext cx="106680" cy="932180"/>
          </a:xfrm>
          <a:custGeom>
            <a:avLst/>
            <a:gdLst/>
            <a:ahLst/>
            <a:cxnLst/>
            <a:rect l="l" t="t" r="r" b="b"/>
            <a:pathLst>
              <a:path w="142240" h="932180">
                <a:moveTo>
                  <a:pt x="47244" y="790321"/>
                </a:moveTo>
                <a:lnTo>
                  <a:pt x="0" y="790321"/>
                </a:lnTo>
                <a:lnTo>
                  <a:pt x="70866" y="932053"/>
                </a:lnTo>
                <a:lnTo>
                  <a:pt x="129921" y="813943"/>
                </a:lnTo>
                <a:lnTo>
                  <a:pt x="47244" y="813943"/>
                </a:lnTo>
                <a:lnTo>
                  <a:pt x="47244" y="790321"/>
                </a:lnTo>
                <a:close/>
              </a:path>
              <a:path w="142240" h="932180">
                <a:moveTo>
                  <a:pt x="94488" y="0"/>
                </a:moveTo>
                <a:lnTo>
                  <a:pt x="47244" y="0"/>
                </a:lnTo>
                <a:lnTo>
                  <a:pt x="47244" y="813943"/>
                </a:lnTo>
                <a:lnTo>
                  <a:pt x="94488" y="813943"/>
                </a:lnTo>
                <a:lnTo>
                  <a:pt x="94488" y="0"/>
                </a:lnTo>
                <a:close/>
              </a:path>
              <a:path w="142240" h="932180">
                <a:moveTo>
                  <a:pt x="141732" y="790321"/>
                </a:moveTo>
                <a:lnTo>
                  <a:pt x="94488" y="790321"/>
                </a:lnTo>
                <a:lnTo>
                  <a:pt x="94488" y="813943"/>
                </a:lnTo>
                <a:lnTo>
                  <a:pt x="129921" y="813943"/>
                </a:lnTo>
                <a:lnTo>
                  <a:pt x="141732" y="79032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19772" y="291523"/>
            <a:ext cx="452481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" dirty="0">
                <a:solidFill>
                  <a:srgbClr val="006FC0"/>
                </a:solidFill>
              </a:rPr>
              <a:t>ГДЕ?</a:t>
            </a:r>
            <a:r>
              <a:rPr b="1" spc="-65" dirty="0">
                <a:solidFill>
                  <a:srgbClr val="006FC0"/>
                </a:solidFill>
              </a:rPr>
              <a:t> </a:t>
            </a:r>
            <a:endParaRPr b="1" dirty="0">
              <a:solidFill>
                <a:srgbClr val="006F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643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проекта  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образовательными областями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61112" y="2420888"/>
            <a:ext cx="2880320" cy="2585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Алгебра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Православие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Медицина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Диетология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Юмор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28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проекта 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 образовательными областями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816424" cy="286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4653136"/>
            <a:ext cx="3026296" cy="185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ОБЖ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ПДД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058269" cy="437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341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проекта 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образовательными областями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34413" y="5301208"/>
            <a:ext cx="29523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latin typeface="Monotype Corsiva" panose="03010101010201010101" pitchFamily="66" charset="0"/>
            </a:endParaRPr>
          </a:p>
          <a:p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</a:p>
          <a:p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</a:t>
            </a:r>
          </a:p>
          <a:p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</a:p>
          <a:p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</a:p>
          <a:p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Все документы\Downloads\IMG_20180821_1518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19703"/>
          <a:stretch/>
        </p:blipFill>
        <p:spPr bwMode="auto">
          <a:xfrm>
            <a:off x="4211960" y="4077072"/>
            <a:ext cx="4285660" cy="21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98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проекта 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образовательными областями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5094"/>
            <a:ext cx="49925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64088" y="3319095"/>
            <a:ext cx="3384376" cy="1948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Английский язык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Конструирование</a:t>
            </a:r>
          </a:p>
          <a:p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11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273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общеобразовательное учреждение  средняя школа №4  им. Героя Советского Союза А. Б. Михайлова </vt:lpstr>
      <vt:lpstr>ЗАЧЕМ? </vt:lpstr>
      <vt:lpstr>КАК? </vt:lpstr>
      <vt:lpstr>PMI</vt:lpstr>
      <vt:lpstr>ГДЕ? </vt:lpstr>
      <vt:lpstr>Интеграция проекта   с образовательными областями</vt:lpstr>
      <vt:lpstr>Интеграция проекта   с образовательными областями</vt:lpstr>
      <vt:lpstr>Интеграция проекта  с образовательными областями</vt:lpstr>
      <vt:lpstr>Интеграция проекта  с образовательными областями</vt:lpstr>
      <vt:lpstr>Интеграция проекта  с образовательными областями</vt:lpstr>
      <vt:lpstr>КАК? </vt:lpstr>
      <vt:lpstr>Презентация PowerPoint</vt:lpstr>
      <vt:lpstr>Презентация PowerPoint</vt:lpstr>
      <vt:lpstr>Презентация PowerPoint</vt:lpstr>
      <vt:lpstr>Присоединяйтесь!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219</cp:revision>
  <cp:lastPrinted>2018-08-07T16:34:46Z</cp:lastPrinted>
  <dcterms:created xsi:type="dcterms:W3CDTF">2012-11-25T06:05:07Z</dcterms:created>
  <dcterms:modified xsi:type="dcterms:W3CDTF">2019-01-11T18:23:21Z</dcterms:modified>
</cp:coreProperties>
</file>