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3" r:id="rId21"/>
    <p:sldId id="285" r:id="rId22"/>
    <p:sldId id="287" r:id="rId23"/>
    <p:sldId id="286" r:id="rId24"/>
    <p:sldId id="265" r:id="rId25"/>
    <p:sldId id="266" r:id="rId26"/>
    <p:sldId id="267" r:id="rId27"/>
    <p:sldId id="268" r:id="rId28"/>
    <p:sldId id="26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9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EFE9-3C0A-4E46-AF9B-A571FDD0D2C4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1201D-E73C-4FE9-8BEE-935E48FDC46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EFE9-3C0A-4E46-AF9B-A571FDD0D2C4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201D-E73C-4FE9-8BEE-935E48FDC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EFE9-3C0A-4E46-AF9B-A571FDD0D2C4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201D-E73C-4FE9-8BEE-935E48FDC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EFE9-3C0A-4E46-AF9B-A571FDD0D2C4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1201D-E73C-4FE9-8BEE-935E48FDC46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EFE9-3C0A-4E46-AF9B-A571FDD0D2C4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1201D-E73C-4FE9-8BEE-935E48FDC46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EFE9-3C0A-4E46-AF9B-A571FDD0D2C4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1201D-E73C-4FE9-8BEE-935E48FDC46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EFE9-3C0A-4E46-AF9B-A571FDD0D2C4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1201D-E73C-4FE9-8BEE-935E48FDC46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EFE9-3C0A-4E46-AF9B-A571FDD0D2C4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1201D-E73C-4FE9-8BEE-935E48FDC46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EFE9-3C0A-4E46-AF9B-A571FDD0D2C4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1201D-E73C-4FE9-8BEE-935E48FDC46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EFE9-3C0A-4E46-AF9B-A571FDD0D2C4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1201D-E73C-4FE9-8BEE-935E48FDC46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EFE9-3C0A-4E46-AF9B-A571FDD0D2C4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1201D-E73C-4FE9-8BEE-935E48FDC465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FC1EFE9-3C0A-4E46-AF9B-A571FDD0D2C4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FF1201D-E73C-4FE9-8BEE-935E48FDC46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304764"/>
            <a:ext cx="3699411" cy="49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64" y="980728"/>
            <a:ext cx="428613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46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733256"/>
            <a:ext cx="7061408" cy="720080"/>
          </a:xfrm>
        </p:spPr>
        <p:txBody>
          <a:bodyPr/>
          <a:lstStyle/>
          <a:p>
            <a:r>
              <a:rPr lang="ru-RU" sz="3200" dirty="0" smtClean="0"/>
              <a:t>Клубника</a:t>
            </a:r>
            <a:endParaRPr lang="ru-RU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3825"/>
            <a:ext cx="7920879" cy="530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9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517232"/>
            <a:ext cx="7205424" cy="792088"/>
          </a:xfrm>
        </p:spPr>
        <p:txBody>
          <a:bodyPr/>
          <a:lstStyle/>
          <a:p>
            <a:r>
              <a:rPr lang="ru-RU" sz="3200" dirty="0" smtClean="0"/>
              <a:t>Бактерии на человеческом языке</a:t>
            </a:r>
            <a:endParaRPr lang="ru-RU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7"/>
            <a:ext cx="7920880" cy="557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57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661248"/>
            <a:ext cx="7374825" cy="901638"/>
          </a:xfrm>
        </p:spPr>
        <p:txBody>
          <a:bodyPr/>
          <a:lstStyle/>
          <a:p>
            <a:r>
              <a:rPr lang="ru-RU" sz="3200" dirty="0" smtClean="0"/>
              <a:t>Муха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60648"/>
            <a:ext cx="6882332" cy="531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60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877272"/>
            <a:ext cx="6989400" cy="648072"/>
          </a:xfrm>
        </p:spPr>
        <p:txBody>
          <a:bodyPr/>
          <a:lstStyle/>
          <a:p>
            <a:r>
              <a:rPr lang="ru-RU" sz="3200" dirty="0" smtClean="0"/>
              <a:t>Фруктовая мошка</a:t>
            </a:r>
            <a:endParaRPr lang="ru-RU" sz="32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3364"/>
            <a:ext cx="7704855" cy="549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2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733256"/>
            <a:ext cx="7543800" cy="720080"/>
          </a:xfrm>
        </p:spPr>
        <p:txBody>
          <a:bodyPr/>
          <a:lstStyle/>
          <a:p>
            <a:r>
              <a:rPr lang="ru-RU" sz="3200" dirty="0" smtClean="0"/>
              <a:t>Комар</a:t>
            </a:r>
            <a:endParaRPr lang="ru-RU" sz="32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22143"/>
            <a:ext cx="7560840" cy="541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18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733256"/>
            <a:ext cx="7543800" cy="792088"/>
          </a:xfrm>
        </p:spPr>
        <p:txBody>
          <a:bodyPr/>
          <a:lstStyle/>
          <a:p>
            <a:r>
              <a:rPr lang="ru-RU" sz="3200" dirty="0" smtClean="0"/>
              <a:t>Муравей</a:t>
            </a:r>
            <a:endParaRPr lang="ru-RU" sz="32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19075"/>
            <a:ext cx="6738316" cy="566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8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877272"/>
            <a:ext cx="7543800" cy="720080"/>
          </a:xfrm>
        </p:spPr>
        <p:txBody>
          <a:bodyPr/>
          <a:lstStyle/>
          <a:p>
            <a:r>
              <a:rPr lang="ru-RU" sz="3200" dirty="0" smtClean="0"/>
              <a:t>Снег</a:t>
            </a:r>
            <a:endParaRPr lang="ru-RU" sz="32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992888" cy="487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8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6021288"/>
            <a:ext cx="7543800" cy="660866"/>
          </a:xfrm>
        </p:spPr>
        <p:txBody>
          <a:bodyPr/>
          <a:lstStyle/>
          <a:p>
            <a:r>
              <a:rPr lang="ru-RU" sz="3200" dirty="0" smtClean="0"/>
              <a:t>Снежинки</a:t>
            </a:r>
            <a:endParaRPr lang="ru-RU" sz="32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4624"/>
            <a:ext cx="4536504" cy="488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53876"/>
            <a:ext cx="4135884" cy="474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8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517232"/>
            <a:ext cx="7543800" cy="792088"/>
          </a:xfrm>
        </p:spPr>
        <p:txBody>
          <a:bodyPr/>
          <a:lstStyle/>
          <a:p>
            <a:r>
              <a:rPr lang="ru-RU" sz="3200" dirty="0" smtClean="0"/>
              <a:t>Кожа человека</a:t>
            </a:r>
            <a:endParaRPr lang="ru-RU" sz="32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12879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55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805264"/>
            <a:ext cx="7543800" cy="936104"/>
          </a:xfrm>
        </p:spPr>
        <p:txBody>
          <a:bodyPr/>
          <a:lstStyle/>
          <a:p>
            <a:r>
              <a:rPr lang="ru-RU" sz="3200" dirty="0" smtClean="0"/>
              <a:t>Волос</a:t>
            </a:r>
            <a:endParaRPr lang="ru-RU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7200"/>
            <a:ext cx="7200800" cy="539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7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657"/>
            <a:ext cx="540625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85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23875"/>
            <a:ext cx="8128000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232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72" y="620688"/>
            <a:ext cx="799966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374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620689"/>
            <a:ext cx="6192688" cy="57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362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7265087" cy="543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670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8680"/>
            <a:ext cx="507338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20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06" y="692696"/>
            <a:ext cx="623138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2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67" y="908720"/>
            <a:ext cx="478954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19268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4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16" y="620688"/>
            <a:ext cx="567794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5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675" y="303291"/>
            <a:ext cx="5097636" cy="639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6256" y="2276872"/>
            <a:ext cx="19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Объектив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4232310" y="3429000"/>
            <a:ext cx="197690" cy="26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21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913" y="548009"/>
            <a:ext cx="4968552" cy="5904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164288" y="868070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Окуляр</a:t>
            </a:r>
          </a:p>
        </p:txBody>
      </p:sp>
      <p:sp>
        <p:nvSpPr>
          <p:cNvPr id="15" name="Овал 14"/>
          <p:cNvSpPr/>
          <p:nvPr/>
        </p:nvSpPr>
        <p:spPr>
          <a:xfrm>
            <a:off x="4355976" y="1016732"/>
            <a:ext cx="457200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5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2031"/>
            <a:ext cx="5040560" cy="612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80312" y="134268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Тубус </a:t>
            </a:r>
          </a:p>
        </p:txBody>
      </p:sp>
      <p:sp>
        <p:nvSpPr>
          <p:cNvPr id="13" name="Овал 12"/>
          <p:cNvSpPr/>
          <p:nvPr/>
        </p:nvSpPr>
        <p:spPr>
          <a:xfrm>
            <a:off x="4521756" y="1342684"/>
            <a:ext cx="288033" cy="3693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20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545699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408588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Предметный столик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491879" y="4005064"/>
            <a:ext cx="721843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25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5642770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5095" y="4756502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Отражающее </a:t>
            </a:r>
          </a:p>
          <a:p>
            <a:r>
              <a:rPr lang="ru-RU" dirty="0" smtClean="0"/>
              <a:t>зеркало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131840" y="4869160"/>
            <a:ext cx="445121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70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46" y="438751"/>
            <a:ext cx="5301183" cy="600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>
            <a:off x="4716016" y="3501008"/>
            <a:ext cx="432048" cy="5040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516216" y="3645024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Штатив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8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733256"/>
            <a:ext cx="7205424" cy="792088"/>
          </a:xfrm>
        </p:spPr>
        <p:txBody>
          <a:bodyPr/>
          <a:lstStyle/>
          <a:p>
            <a:r>
              <a:rPr lang="ru-RU" sz="3200" dirty="0" smtClean="0"/>
              <a:t>Лист крапивы</a:t>
            </a:r>
            <a:endParaRPr lang="ru-RU" sz="32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8" y="188639"/>
            <a:ext cx="8175801" cy="547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9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172</TotalTime>
  <Words>26</Words>
  <Application>Microsoft Office PowerPoint</Application>
  <PresentationFormat>Экран (4:3)</PresentationFormat>
  <Paragraphs>18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Лист крапивы</vt:lpstr>
      <vt:lpstr>Клубника</vt:lpstr>
      <vt:lpstr>Бактерии на человеческом языке</vt:lpstr>
      <vt:lpstr>Муха </vt:lpstr>
      <vt:lpstr>Фруктовая мошка</vt:lpstr>
      <vt:lpstr>Комар</vt:lpstr>
      <vt:lpstr>Муравей</vt:lpstr>
      <vt:lpstr>Снег</vt:lpstr>
      <vt:lpstr>Снежинки</vt:lpstr>
      <vt:lpstr>Кожа человека</vt:lpstr>
      <vt:lpstr>Волос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2014-10-04T11:28:47Z</dcterms:created>
  <dcterms:modified xsi:type="dcterms:W3CDTF">2014-10-26T08:45:09Z</dcterms:modified>
</cp:coreProperties>
</file>