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56" r:id="rId3"/>
    <p:sldId id="257" r:id="rId4"/>
    <p:sldId id="258" r:id="rId5"/>
    <p:sldId id="259" r:id="rId6"/>
    <p:sldId id="270" r:id="rId7"/>
    <p:sldId id="278" r:id="rId8"/>
    <p:sldId id="260" r:id="rId9"/>
    <p:sldId id="261" r:id="rId10"/>
    <p:sldId id="262" r:id="rId11"/>
    <p:sldId id="264" r:id="rId12"/>
    <p:sldId id="265" r:id="rId13"/>
    <p:sldId id="266" r:id="rId14"/>
    <p:sldId id="271" r:id="rId15"/>
    <p:sldId id="274" r:id="rId16"/>
    <p:sldId id="275" r:id="rId17"/>
    <p:sldId id="276" r:id="rId18"/>
    <p:sldId id="272" r:id="rId19"/>
    <p:sldId id="273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7DCF-D6EF-4CA5-A89F-A4B05E06E2AE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E5D6-DAFA-4334-AB3B-563E717A5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5D6-DAFA-4334-AB3B-563E717A51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5D6-DAFA-4334-AB3B-563E717A514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0088-52FD-40D0-88D0-816CF735A2EA}" type="datetimeFigureOut">
              <a:rPr lang="ru-RU" smtClean="0"/>
              <a:pPr/>
              <a:t>10.08.2019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49707-0EC9-4CEC-BEC9-5D284B265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ORK\Desktop\IMG_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44824"/>
            <a:ext cx="5262446" cy="386104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5" descr="C:\Users\WORK\Desktop\IMG_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23233" y="1721583"/>
            <a:ext cx="4826348" cy="377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 -инструмент метода проектов.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19695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-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выход на тему;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– разработка лэпбука;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информации – выполнение;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Продукт.</a:t>
            </a:r>
          </a:p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результата</a:t>
            </a:r>
          </a:p>
          <a:p>
            <a:pPr marL="514350" indent="-514350">
              <a:buNone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6" name="Picture 5" descr="C:\Users\WORK\Desktop\IMG_1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40970" y="3454970"/>
            <a:ext cx="3818236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WORK\Desktop\IMG_1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95736" y="4005064"/>
            <a:ext cx="3888432" cy="285293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6" name="Picture 2" descr="C:\Users\надя\Desktop\Sc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71316"/>
            <a:ext cx="1800200" cy="248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rmAutofit fontScale="92500"/>
          </a:bodyPr>
          <a:lstStyle/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амостоятельный сбор информации ребенком;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труктурирование большого объема данных ребенком;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обуждение интереса к познавательному развитию;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азнообразие занятий;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творческого мышления;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ростой способ запоминания;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одходит для занятий в группах;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орма представления итогов проекта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наблюдений: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32859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ктивное взаимодействие детей со сверстниками и взрослыми;</a:t>
            </a:r>
          </a:p>
          <a:p>
            <a:pPr>
              <a:lnSpc>
                <a:spcPct val="110000"/>
              </a:lnSpc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роявляется интерес к участию в совместной деятельности;</a:t>
            </a:r>
          </a:p>
          <a:p>
            <a:pPr>
              <a:lnSpc>
                <a:spcPct val="110000"/>
              </a:lnSpc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начительное повышение познавательной активности, любознательности, самостоятельности и инициативности;</a:t>
            </a:r>
          </a:p>
          <a:p>
            <a:pPr>
              <a:lnSpc>
                <a:spcPct val="110000"/>
              </a:lnSpc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спешное применение изучаемого материала на практике и в жизни.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Риски: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применяется не на каждом типе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учебного занятия; работа занимает не мало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времени, требует посторонней помощи и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материальных затрат.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подходит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урок закрепления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урока систематизации, обобщения 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повторения знаний.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источник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знания, 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поиску,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восприятию и усвоению знаний.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«ничего нового детям!»</a:t>
            </a:r>
          </a:p>
        </p:txBody>
      </p:sp>
      <p:pic>
        <p:nvPicPr>
          <p:cNvPr id="5" name="Picture 10" descr="https://cs7056.vk.me/c837123/v837123894/869f/438B7kmHrw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65073"/>
            <a:ext cx="2699792" cy="319292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Чем питается ворона?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4.bp.blogspot.com/-qsQrk5WSfHQ/UcL06VdSyXI/AAAAAAAAWus/eQjayXj-sRw/s1600/%25D0%25B2%25D0%25BE%25D1%2580%25D0%25BE%25D0%25BD%25D0%25B0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601473" cy="483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Карман «Следы»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1.bp.blogspot.com/-yJpZIbSE5pw/UcL8zLp066I/AAAAAAAAWwU/By1ZRrPBvlY/s1600/%25D0%25B2%25D0%25BE%25D1%2580%25D0%25BE%25D0%25BD%25D0%25B0-003.jpg"/>
          <p:cNvPicPr/>
          <p:nvPr/>
        </p:nvPicPr>
        <p:blipFill>
          <a:blip r:embed="rId3" cstate="print"/>
          <a:srcRect l="35275"/>
          <a:stretch>
            <a:fillRect/>
          </a:stretch>
        </p:blipFill>
        <p:spPr bwMode="auto">
          <a:xfrm rot="10800000">
            <a:off x="2418680" y="1477865"/>
            <a:ext cx="4709022" cy="47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«Ареал распространения ворон»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3.bp.blogspot.com/-Tg6SKt-0KEY/UcL0a9z_soI/AAAAAAAAWuU/4lrSuwVsfqE/s1600/%25D0%25B2%25D0%25BE%25D1%2580%25D0%25BE%25D0%25BD%25D0%25B03.jpg"/>
          <p:cNvPicPr>
            <a:picLocks noGrp="1"/>
          </p:cNvPicPr>
          <p:nvPr>
            <p:ph idx="1"/>
          </p:nvPr>
        </p:nvPicPr>
        <p:blipFill>
          <a:blip r:embed="rId3" cstate="print"/>
          <a:srcRect l="66542" t="48718"/>
          <a:stretch>
            <a:fillRect/>
          </a:stretch>
        </p:blipFill>
        <p:spPr bwMode="auto">
          <a:xfrm>
            <a:off x="1475656" y="1484784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Чем питается ворона?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птичьи яйца, птенцы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насекомые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мелкие грызуны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пищевые отходы</a:t>
            </a:r>
          </a:p>
        </p:txBody>
      </p:sp>
      <p:pic>
        <p:nvPicPr>
          <p:cNvPr id="5" name="Рисунок 4" descr="https://nashzeleniymir.ru/wp-content/uploads/2016/07/%D0%9A%D0%B0%D0%BA-%D0%B2%D1%8B%D0%B3%D0%BB%D1%8F%D0%B4%D0%B8%D1%82-%D0%B2%D0%BE%D1%80%D0%BE%D0%BD%D0%B0-%D1%84%D0%BE%D1%82%D0%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824536" cy="370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Где вороний след?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www.sgpsf.org/ORUR%20Documents/2razr1/2-razryad.files/tmp58-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637211" cy="234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какой территории нашей страны распространены вороны?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3.bp.blogspot.com/-Tg6SKt-0KEY/UcL0a9z_soI/AAAAAAAAWuU/4lrSuwVsfqE/s1600/%25D0%25B2%25D0%25BE%25D1%2580%25D0%25BE%25D0%25BD%25D0%25B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100392" cy="455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4203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конкурс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 года Подмосковья - 2018»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96944" cy="4536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кармане»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кв. к.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№1 г.о. Пущино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Соловьева Н.В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medialipetsk.ru/upload/news/1_3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635896" cy="262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45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Применяя в своей работе технику создания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лэпбука, у вас появится возможность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и воспитать личность, которая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новому современному обществу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личность, которая может нестандартно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мыслить, предлагать и реализовывать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идеи, личность готовую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в новой жизни в новых условиях.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C:\Users\WORK\Desktop\IMG_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9658" y="1901142"/>
            <a:ext cx="515319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WORK\Desktop\IMG_1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2348880"/>
            <a:ext cx="4612762" cy="338437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дя\Desktop\учитель года\krasivie-fony-dlya-prezentacii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88832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Важный аспект современного Российского образования в условиях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«научить учиться самому».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научить ставить перед собой цели и задачи;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находить способы их решения;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находить необходимую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информацию.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http://school5.karelia.ru/images/p40_sx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4211960" cy="311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216024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13800" dirty="0" smtClean="0">
                <a:solidFill>
                  <a:srgbClr val="FF0000"/>
                </a:solidFill>
              </a:rPr>
              <a:t>?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 же сделать так: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чтобы пройденный материал остался в памяти ученика;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чтобы он мог научиться пользоваться знаниями, которые получил на уроках;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чтобы он захотел самостоятельно расширить свои горизонты по изученной теме?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лэпбук (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lapbook)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7571184" cy="37730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равнительно новое средство обучения;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«книга на коленях» или тематическая папка;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обирательный образ плаката, книги и раздаточного материала.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01.fotocdn.net/s23/3/public_pin_l/510/256822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4067944" cy="317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www.maam.ru/upload/blogs/detsad-287361-1444475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38869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Большинство заданий имеют развивающий характер и направлены на: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речи, познавательных процессов, мелкой моторики;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может проходить знакомство с терминологией;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использоваться связь с жизнью,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межпредметные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связи;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может быть предложена работа с геометрическим материалом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 работы над созданием лэпбука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арактер работы: индивидуальный, парный, групповой;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учная работа;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ешение проблемы и наполнение информацией лэпбука зависит от ученика, это обеспечивает индивидуальный и дифференцированный подходы в обучении;</a:t>
            </a:r>
          </a:p>
          <a:p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ебенок-участник процесса на любом этапе работы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 работы над созданием лэпбука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44522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рактика работы с информацией;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 для повторения пройденного материала;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ифференцированный подход;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 совместной деятельности взрослого (учителя, родителя) и ребенка;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орма представления итогов проекта;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ривлечение родителей к сотрудничеству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461</Words>
  <Application>Microsoft Office PowerPoint</Application>
  <PresentationFormat>Экран (4:3)</PresentationFormat>
  <Paragraphs>90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Областной конкурс «Педагог года Подмосковья - 2018» Мастер-класс</vt:lpstr>
      <vt:lpstr>Важный аспект современного Российского образования в условиях ФГОСа – «научить учиться самому». Задачи: 1. научить ставить перед собой цели и задачи; 2. находить способы их решения; 3. находить необходимую   информацию. </vt:lpstr>
      <vt:lpstr>Слайд 4</vt:lpstr>
      <vt:lpstr>Что такое лэпбук (lapbook)?</vt:lpstr>
      <vt:lpstr>Большинство заданий имеют развивающий характер и направлены на:</vt:lpstr>
      <vt:lpstr>Слайд 7</vt:lpstr>
      <vt:lpstr>Плюсы работы над созданием лэпбука</vt:lpstr>
      <vt:lpstr>Плюсы работы над созданием лэпбука</vt:lpstr>
      <vt:lpstr>Лэпбук -инструмент метода проектов.</vt:lpstr>
      <vt:lpstr>Преимущества использования:</vt:lpstr>
      <vt:lpstr>Результат наблюдений:</vt:lpstr>
      <vt:lpstr>Слайд 13</vt:lpstr>
      <vt:lpstr>Чем питается ворона?</vt:lpstr>
      <vt:lpstr>Карман «Следы»</vt:lpstr>
      <vt:lpstr>«Ареал распространения ворон»</vt:lpstr>
      <vt:lpstr>Чем питается ворона?</vt:lpstr>
      <vt:lpstr>Где вороний след?</vt:lpstr>
      <vt:lpstr>На какой территории нашей страны распространены вороны?</vt:lpstr>
      <vt:lpstr>Вывод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ОБЪЕДИНЕНИЕ.</dc:title>
  <dc:creator>надя</dc:creator>
  <cp:lastModifiedBy>надя</cp:lastModifiedBy>
  <cp:revision>53</cp:revision>
  <dcterms:created xsi:type="dcterms:W3CDTF">2017-10-29T15:58:00Z</dcterms:created>
  <dcterms:modified xsi:type="dcterms:W3CDTF">2019-08-10T18:46:51Z</dcterms:modified>
</cp:coreProperties>
</file>