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quiz about Yaroslavl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0" y="2119313"/>
            <a:ext cx="5398022" cy="3603625"/>
          </a:xfrm>
        </p:spPr>
      </p:pic>
    </p:spTree>
    <p:extLst>
      <p:ext uri="{BB962C8B-B14F-4D97-AF65-F5344CB8AC3E}">
        <p14:creationId xmlns:p14="http://schemas.microsoft.com/office/powerpoint/2010/main" val="169270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Who was founded Yaroslavl?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Yuri </a:t>
            </a:r>
            <a:r>
              <a:rPr lang="en-US" dirty="0" err="1"/>
              <a:t>Dolgoruky</a:t>
            </a:r>
            <a:endParaRPr lang="ru-RU" dirty="0"/>
          </a:p>
          <a:p>
            <a:pPr lvl="0"/>
            <a:r>
              <a:rPr lang="en-US" dirty="0"/>
              <a:t>Vladimir </a:t>
            </a:r>
            <a:r>
              <a:rPr lang="en-US" dirty="0" err="1"/>
              <a:t>Monomakh</a:t>
            </a:r>
            <a:endParaRPr lang="ru-RU" dirty="0"/>
          </a:p>
          <a:p>
            <a:pPr lvl="0"/>
            <a:r>
              <a:rPr lang="en-US" dirty="0" err="1"/>
              <a:t>Yaroslav</a:t>
            </a:r>
            <a:r>
              <a:rPr lang="en-US" dirty="0"/>
              <a:t> the Wise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97" y="2119313"/>
            <a:ext cx="2579156" cy="3605212"/>
          </a:xfrm>
        </p:spPr>
      </p:pic>
    </p:spTree>
    <p:extLst>
      <p:ext uri="{BB962C8B-B14F-4D97-AF65-F5344CB8AC3E}">
        <p14:creationId xmlns:p14="http://schemas.microsoft.com/office/powerpoint/2010/main" val="4383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2. When was Yaroslavl founded?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In 1485</a:t>
            </a:r>
            <a:endParaRPr lang="ru-RU" dirty="0"/>
          </a:p>
          <a:p>
            <a:pPr lvl="0"/>
            <a:r>
              <a:rPr lang="en-US" dirty="0"/>
              <a:t>In 1010 </a:t>
            </a:r>
            <a:endParaRPr lang="ru-RU" dirty="0"/>
          </a:p>
          <a:p>
            <a:pPr lvl="0"/>
            <a:r>
              <a:rPr lang="en-US" dirty="0"/>
              <a:t>In 1123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24" y="2492896"/>
            <a:ext cx="4746010" cy="3168352"/>
          </a:xfrm>
        </p:spPr>
      </p:pic>
    </p:spTree>
    <p:extLst>
      <p:ext uri="{BB962C8B-B14F-4D97-AF65-F5344CB8AC3E}">
        <p14:creationId xmlns:p14="http://schemas.microsoft.com/office/powerpoint/2010/main" val="37486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3. How was the emblem of Yaroslavl created?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/>
              <a:t>It was connected with the legend about an owl and a mouse</a:t>
            </a:r>
            <a:endParaRPr lang="ru-RU" dirty="0"/>
          </a:p>
          <a:p>
            <a:pPr lvl="0"/>
            <a:r>
              <a:rPr lang="en-US" dirty="0"/>
              <a:t>It was connected with the legend about a dog and fish</a:t>
            </a:r>
            <a:endParaRPr lang="ru-RU" dirty="0"/>
          </a:p>
          <a:p>
            <a:pPr lvl="0"/>
            <a:r>
              <a:rPr lang="en-US" dirty="0"/>
              <a:t>It was connected with the legend about a bear and a prince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76872"/>
            <a:ext cx="3200400" cy="2136530"/>
          </a:xfrm>
        </p:spPr>
      </p:pic>
    </p:spTree>
    <p:extLst>
      <p:ext uri="{BB962C8B-B14F-4D97-AF65-F5344CB8AC3E}">
        <p14:creationId xmlns:p14="http://schemas.microsoft.com/office/powerpoint/2010/main" val="321428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4. When was founded the Yaroslavl zoo?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2008</a:t>
            </a:r>
            <a:endParaRPr lang="ru-RU" dirty="0" smtClean="0"/>
          </a:p>
          <a:p>
            <a:r>
              <a:rPr lang="en-US" dirty="0" smtClean="0"/>
              <a:t>In </a:t>
            </a:r>
            <a:r>
              <a:rPr lang="en-US" dirty="0"/>
              <a:t>2010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73" y="2564904"/>
            <a:ext cx="4549002" cy="3024336"/>
          </a:xfrm>
        </p:spPr>
      </p:pic>
    </p:spTree>
    <p:extLst>
      <p:ext uri="{BB962C8B-B14F-4D97-AF65-F5344CB8AC3E}">
        <p14:creationId xmlns:p14="http://schemas.microsoft.com/office/powerpoint/2010/main" val="19188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How many animals live there?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/>
              <a:t>than 3000 creatures</a:t>
            </a:r>
            <a:endParaRPr lang="ru-RU" dirty="0"/>
          </a:p>
          <a:p>
            <a:r>
              <a:rPr lang="en-US" dirty="0" smtClean="0"/>
              <a:t>more </a:t>
            </a:r>
            <a:r>
              <a:rPr lang="en-US" dirty="0"/>
              <a:t>than 5000 creatures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2855119"/>
            <a:ext cx="3200400" cy="2133600"/>
          </a:xfrm>
        </p:spPr>
      </p:pic>
    </p:spTree>
    <p:extLst>
      <p:ext uri="{BB962C8B-B14F-4D97-AF65-F5344CB8AC3E}">
        <p14:creationId xmlns:p14="http://schemas.microsoft.com/office/powerpoint/2010/main" val="12559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6. Who founded the </a:t>
            </a:r>
            <a:r>
              <a:rPr lang="en-US" sz="3200" dirty="0" err="1"/>
              <a:t>Volkov`s</a:t>
            </a:r>
            <a:r>
              <a:rPr lang="en-US" sz="3200" dirty="0"/>
              <a:t> Theater (the first theatre in Russia)?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 err="1"/>
              <a:t>Michail</a:t>
            </a:r>
            <a:r>
              <a:rPr lang="en-US" dirty="0"/>
              <a:t> </a:t>
            </a:r>
            <a:r>
              <a:rPr lang="en-US" dirty="0" err="1"/>
              <a:t>Volkov</a:t>
            </a:r>
            <a:r>
              <a:rPr lang="en-US" dirty="0"/>
              <a:t> founded it in 1850</a:t>
            </a:r>
            <a:endParaRPr lang="ru-RU" dirty="0"/>
          </a:p>
          <a:p>
            <a:pPr lvl="0"/>
            <a:r>
              <a:rPr lang="en-US" dirty="0" err="1"/>
              <a:t>Fedor</a:t>
            </a:r>
            <a:r>
              <a:rPr lang="en-US" dirty="0"/>
              <a:t> </a:t>
            </a:r>
            <a:r>
              <a:rPr lang="en-US" dirty="0" err="1"/>
              <a:t>Volkov</a:t>
            </a:r>
            <a:r>
              <a:rPr lang="en-US" dirty="0"/>
              <a:t> founded it in 1769</a:t>
            </a:r>
            <a:endParaRPr lang="ru-RU" dirty="0"/>
          </a:p>
          <a:p>
            <a:r>
              <a:rPr lang="en-US" dirty="0" err="1" smtClean="0"/>
              <a:t>Fedor</a:t>
            </a:r>
            <a:r>
              <a:rPr lang="en-US" dirty="0" smtClean="0"/>
              <a:t> </a:t>
            </a:r>
            <a:r>
              <a:rPr lang="en-US" dirty="0" err="1"/>
              <a:t>Volkov</a:t>
            </a:r>
            <a:r>
              <a:rPr lang="en-US" dirty="0"/>
              <a:t> founded it in 1750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4" y="2708920"/>
            <a:ext cx="3439915" cy="2268075"/>
          </a:xfrm>
        </p:spPr>
      </p:pic>
    </p:spTree>
    <p:extLst>
      <p:ext uri="{BB962C8B-B14F-4D97-AF65-F5344CB8AC3E}">
        <p14:creationId xmlns:p14="http://schemas.microsoft.com/office/powerpoint/2010/main" val="35025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4000" dirty="0"/>
              <a:t>7. Where is the church of the Saint Elijah situated?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On Komsomolskaya Square</a:t>
            </a:r>
            <a:endParaRPr lang="ru-RU" dirty="0"/>
          </a:p>
          <a:p>
            <a:pPr lvl="0"/>
            <a:r>
              <a:rPr lang="en-US" dirty="0"/>
              <a:t>On Soviet Square</a:t>
            </a:r>
            <a:endParaRPr lang="ru-RU" dirty="0"/>
          </a:p>
          <a:p>
            <a:pPr lvl="0"/>
            <a:r>
              <a:rPr lang="en-US" dirty="0"/>
              <a:t>On Labor Square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56992"/>
            <a:ext cx="4084258" cy="2636814"/>
          </a:xfrm>
        </p:spPr>
      </p:pic>
    </p:spTree>
    <p:extLst>
      <p:ext uri="{BB962C8B-B14F-4D97-AF65-F5344CB8AC3E}">
        <p14:creationId xmlns:p14="http://schemas.microsoft.com/office/powerpoint/2010/main" val="323189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8. What is the name of the Yaroslavl’s planetarium?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dirty="0"/>
              <a:t>It was built in </a:t>
            </a:r>
            <a:r>
              <a:rPr lang="en-US" dirty="0" err="1"/>
              <a:t>honour</a:t>
            </a:r>
            <a:r>
              <a:rPr lang="en-US" dirty="0"/>
              <a:t> of </a:t>
            </a:r>
            <a:r>
              <a:rPr lang="en-US" dirty="0" err="1"/>
              <a:t>Valentina</a:t>
            </a:r>
            <a:r>
              <a:rPr lang="en-US" dirty="0"/>
              <a:t> Tereshkova</a:t>
            </a:r>
            <a:endParaRPr lang="ru-RU" dirty="0"/>
          </a:p>
          <a:p>
            <a:pPr lvl="0"/>
            <a:r>
              <a:rPr lang="en-US" dirty="0"/>
              <a:t>It was built in </a:t>
            </a:r>
            <a:r>
              <a:rPr lang="en-US" dirty="0" err="1"/>
              <a:t>honour</a:t>
            </a:r>
            <a:r>
              <a:rPr lang="en-US" dirty="0"/>
              <a:t> of Yuri Gagarin</a:t>
            </a:r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44924"/>
            <a:ext cx="3566996" cy="2376363"/>
          </a:xfrm>
        </p:spPr>
      </p:pic>
    </p:spTree>
    <p:extLst>
      <p:ext uri="{BB962C8B-B14F-4D97-AF65-F5344CB8AC3E}">
        <p14:creationId xmlns:p14="http://schemas.microsoft.com/office/powerpoint/2010/main" val="399843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</TotalTime>
  <Words>186</Words>
  <Application>Microsoft Office PowerPoint</Application>
  <PresentationFormat>Экран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A quiz about Yaroslavl </vt:lpstr>
      <vt:lpstr>1. Who was founded Yaroslavl? </vt:lpstr>
      <vt:lpstr>2. When was Yaroslavl founded? </vt:lpstr>
      <vt:lpstr>3. How was the emblem of Yaroslavl created? </vt:lpstr>
      <vt:lpstr>4. When was founded the Yaroslavl zoo? </vt:lpstr>
      <vt:lpstr>5. How many animals live there? </vt:lpstr>
      <vt:lpstr>6. Who founded the Volkov`s Theater (the first theatre in Russia)? </vt:lpstr>
      <vt:lpstr> 7. Where is the church of the Saint Elijah situated? </vt:lpstr>
      <vt:lpstr>8. What is the name of the Yaroslavl’s planetarium?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quiz about Yaroslavl </dc:title>
  <dc:creator>Sanya</dc:creator>
  <cp:lastModifiedBy>Sanya</cp:lastModifiedBy>
  <cp:revision>4</cp:revision>
  <dcterms:created xsi:type="dcterms:W3CDTF">2019-07-13T11:01:48Z</dcterms:created>
  <dcterms:modified xsi:type="dcterms:W3CDTF">2019-07-13T11:18:59Z</dcterms:modified>
</cp:coreProperties>
</file>