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Ð°Ð¿Ð¾Ð¼Ð½Ð¸!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22741" cy="5899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36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gprx.livejournal.net/c4a1a6b81383907fb9d8e3e734d80a3acdb7791b/F_t0Zgs40fHlGJYxitubfkhFXX8Il5_JdYsk8FuxU9M3Hj54ZCjRd2jhGji05tC4G6y0W5GJLJ4UXHCn6lm-vGa7uUoNuRwujVK32bPef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0" y="404664"/>
            <a:ext cx="7920880" cy="569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44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gprx.livejournal.net/51f7d3e6bea33be1a098a3719a233785eee2ad0f/F_t0Zgs40fHlGJYxitubfnnJ8A98m0Re-_Px695ROGYTXopjG0vmVIfsAbSwOaNqRjQDV0JmcDcw9yPM-83DqLjOlmG_JKQczW6BgI9PSx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80919" cy="63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43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1.infourok.ru/images/doc/66/80973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74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.mamochka-talk.ru/images_mama_talk/help/00003/clyR9sVU1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472608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Одеваемся </a:t>
            </a:r>
            <a:r>
              <a:rPr lang="ru-RU" sz="2800" dirty="0">
                <a:solidFill>
                  <a:srgbClr val="FF0000"/>
                </a:solidFill>
              </a:rPr>
              <a:t>правильно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Берём </a:t>
            </a:r>
            <a:r>
              <a:rPr lang="ru-RU" sz="2800" dirty="0">
                <a:solidFill>
                  <a:srgbClr val="FF0000"/>
                </a:solidFill>
              </a:rPr>
              <a:t>медицинскую аптечку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Соблюдаем </a:t>
            </a:r>
            <a:r>
              <a:rPr lang="ru-RU" sz="2800" dirty="0">
                <a:solidFill>
                  <a:srgbClr val="FF0000"/>
                </a:solidFill>
              </a:rPr>
              <a:t>строй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Берегите природу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Убирайте мусор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Тушите костры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Правила поведения в походе 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7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Ð¾Ð»Ð¾Ð´ÑÑ!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44815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726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поведения в походе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xXx</cp:lastModifiedBy>
  <cp:revision>1</cp:revision>
  <dcterms:created xsi:type="dcterms:W3CDTF">2018-09-19T19:33:48Z</dcterms:created>
  <dcterms:modified xsi:type="dcterms:W3CDTF">2018-09-19T19:41:28Z</dcterms:modified>
</cp:coreProperties>
</file>