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8" r:id="rId41"/>
    <p:sldId id="279" r:id="rId42"/>
    <p:sldId id="280" r:id="rId43"/>
    <p:sldId id="281" r:id="rId44"/>
    <p:sldId id="277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4" r:id="rId85"/>
    <p:sldId id="325" r:id="rId86"/>
    <p:sldId id="326" r:id="rId87"/>
    <p:sldId id="327" r:id="rId88"/>
    <p:sldId id="328" r:id="rId89"/>
    <p:sldId id="323" r:id="rId90"/>
    <p:sldId id="329" r:id="rId91"/>
    <p:sldId id="330" r:id="rId92"/>
    <p:sldId id="349" r:id="rId93"/>
    <p:sldId id="350" r:id="rId94"/>
    <p:sldId id="351" r:id="rId95"/>
    <p:sldId id="352" r:id="rId96"/>
    <p:sldId id="355" r:id="rId97"/>
    <p:sldId id="353" r:id="rId98"/>
    <p:sldId id="354" r:id="rId9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58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52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7446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0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472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7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4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2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14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50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9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93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11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17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87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8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02C84-8AE8-4D2E-9025-314796E9B482}" type="datetimeFigureOut">
              <a:rPr lang="ru-RU" smtClean="0"/>
              <a:t>26.08.2015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46939A-8394-4AFE-B7EC-65F49D5403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191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1.png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1.png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1.png"/><Relationship Id="rId4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1.png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5" Type="http://schemas.openxmlformats.org/officeDocument/2006/relationships/image" Target="../media/image1.png"/><Relationship Id="rId4" Type="http://schemas.openxmlformats.org/officeDocument/2006/relationships/image" Target="../media/image6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1.png"/><Relationship Id="rId4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1.png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1.png"/><Relationship Id="rId4" Type="http://schemas.openxmlformats.org/officeDocument/2006/relationships/image" Target="../media/image7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1.png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1.png"/><Relationship Id="rId4" Type="http://schemas.openxmlformats.org/officeDocument/2006/relationships/image" Target="../media/image6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5" Type="http://schemas.openxmlformats.org/officeDocument/2006/relationships/image" Target="../media/image1.png"/><Relationship Id="rId4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5" Type="http://schemas.openxmlformats.org/officeDocument/2006/relationships/image" Target="../media/image1.png"/><Relationship Id="rId4" Type="http://schemas.openxmlformats.org/officeDocument/2006/relationships/image" Target="../media/image7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1.png"/><Relationship Id="rId4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1.png"/><Relationship Id="rId4" Type="http://schemas.openxmlformats.org/officeDocument/2006/relationships/image" Target="../media/image7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1.png"/><Relationship Id="rId4" Type="http://schemas.openxmlformats.org/officeDocument/2006/relationships/image" Target="../media/image7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1.png"/><Relationship Id="rId4" Type="http://schemas.openxmlformats.org/officeDocument/2006/relationships/image" Target="../media/image7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5" Type="http://schemas.openxmlformats.org/officeDocument/2006/relationships/image" Target="../media/image1.png"/><Relationship Id="rId4" Type="http://schemas.openxmlformats.org/officeDocument/2006/relationships/image" Target="../media/image8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5" Type="http://schemas.openxmlformats.org/officeDocument/2006/relationships/image" Target="../media/image1.png"/><Relationship Id="rId4" Type="http://schemas.openxmlformats.org/officeDocument/2006/relationships/image" Target="../media/image8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5" Type="http://schemas.openxmlformats.org/officeDocument/2006/relationships/image" Target="../media/image1.png"/><Relationship Id="rId4" Type="http://schemas.openxmlformats.org/officeDocument/2006/relationships/image" Target="../media/image8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5" Type="http://schemas.openxmlformats.org/officeDocument/2006/relationships/image" Target="../media/image1.png"/><Relationship Id="rId4" Type="http://schemas.openxmlformats.org/officeDocument/2006/relationships/image" Target="../media/image8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5" Type="http://schemas.openxmlformats.org/officeDocument/2006/relationships/image" Target="../media/image1.png"/><Relationship Id="rId4" Type="http://schemas.openxmlformats.org/officeDocument/2006/relationships/image" Target="../media/image8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5" Type="http://schemas.openxmlformats.org/officeDocument/2006/relationships/image" Target="../media/image1.png"/><Relationship Id="rId4" Type="http://schemas.openxmlformats.org/officeDocument/2006/relationships/image" Target="../media/image8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1.png"/><Relationship Id="rId4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5" Type="http://schemas.openxmlformats.org/officeDocument/2006/relationships/image" Target="../media/image1.png"/><Relationship Id="rId4" Type="http://schemas.openxmlformats.org/officeDocument/2006/relationships/image" Target="../media/image8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1.png"/><Relationship Id="rId4" Type="http://schemas.openxmlformats.org/officeDocument/2006/relationships/image" Target="../media/image8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5" Type="http://schemas.openxmlformats.org/officeDocument/2006/relationships/image" Target="../media/image1.png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5" Type="http://schemas.openxmlformats.org/officeDocument/2006/relationships/image" Target="../media/image1.png"/><Relationship Id="rId4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5" Type="http://schemas.openxmlformats.org/officeDocument/2006/relationships/image" Target="../media/image1.png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5" Type="http://schemas.openxmlformats.org/officeDocument/2006/relationships/image" Target="../media/image93.jpe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5" Type="http://schemas.openxmlformats.org/officeDocument/2006/relationships/image" Target="../media/image1.png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5" Type="http://schemas.openxmlformats.org/officeDocument/2006/relationships/image" Target="../media/image95.jp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969" y="-27296"/>
            <a:ext cx="7772400" cy="316840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Муниципальное бюджетное общеобразовательное учреждение «Средняя общеобразовательная  школа №5» городского округа город Кумертау Республики Башкортостан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636912"/>
            <a:ext cx="7262664" cy="324036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5400" b="1" dirty="0"/>
              <a:t>Т</a:t>
            </a:r>
            <a:r>
              <a:rPr lang="ru-RU" sz="5400" b="1" dirty="0" smtClean="0"/>
              <a:t>еатральная </a:t>
            </a:r>
            <a:r>
              <a:rPr lang="ru-RU" sz="5400" b="1" dirty="0" smtClean="0"/>
              <a:t>педагогика как инновационная образовательная среда</a:t>
            </a:r>
            <a:endParaRPr lang="ru-RU" sz="5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pPr algn="r"/>
            <a:r>
              <a:rPr lang="ru-RU" sz="2400" b="1" dirty="0" smtClean="0"/>
              <a:t>Учитель русского языка и литературы</a:t>
            </a:r>
          </a:p>
          <a:p>
            <a:pPr algn="r"/>
            <a:r>
              <a:rPr lang="ru-RU" sz="2400" b="1" dirty="0" err="1" smtClean="0"/>
              <a:t>Биктимирова</a:t>
            </a:r>
            <a:r>
              <a:rPr lang="ru-RU" sz="2400" b="1" dirty="0" smtClean="0"/>
              <a:t> Р.Н.</a:t>
            </a:r>
          </a:p>
          <a:p>
            <a:endParaRPr lang="ru-RU" sz="54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1"/>
    </mc:Choice>
    <mc:Fallback xmlns="">
      <p:transition spd="slow" advTm="2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79"/>
            <a:ext cx="9144000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1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5800"/>
            <a:ext cx="89289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0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8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55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6" name="Picture 5" descr="100_09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"/>
            <a:ext cx="8964612" cy="655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"/>
    </mc:Choice>
    <mc:Fallback xmlns="">
      <p:transition spd="slow" advTm="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0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3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50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8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7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016" y="0"/>
            <a:ext cx="4422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"/>
    </mc:Choice>
    <mc:Fallback xmlns="">
      <p:transition spd="slow" advTm="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2656"/>
            <a:ext cx="9143999" cy="619268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00_09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"/>
    </mc:Choice>
    <mc:Fallback xmlns="">
      <p:transition spd="slow" advTm="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"/>
    </mc:Choice>
    <mc:Fallback xmlns="">
      <p:transition spd="slow" advTm="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664"/>
            <a:ext cx="9143999" cy="604867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657"/>
            <a:ext cx="9143999" cy="604867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"/>
    </mc:Choice>
    <mc:Fallback xmlns="">
      <p:transition spd="slow" advTm="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0"/>
            <a:ext cx="4148008" cy="68892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"/>
    </mc:Choice>
    <mc:Fallback xmlns="">
      <p:transition spd="slow" advTm="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-390" r="18475"/>
          <a:stretch/>
        </p:blipFill>
        <p:spPr>
          <a:xfrm>
            <a:off x="251520" y="0"/>
            <a:ext cx="8352928" cy="727280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7129" t="46384" r="4257" b="20313"/>
          <a:stretch/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480" t="33789" r="5746" b="33787"/>
          <a:stretch/>
        </p:blipFill>
        <p:spPr>
          <a:xfrm>
            <a:off x="0" y="-29600"/>
            <a:ext cx="9144000" cy="6887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"/>
    </mc:Choice>
    <mc:Fallback xmlns="">
      <p:transition spd="slow" advTm="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013" t="19236" r="7037" b="47802"/>
          <a:stretch/>
        </p:blipFill>
        <p:spPr>
          <a:xfrm>
            <a:off x="179512" y="116632"/>
            <a:ext cx="8424936" cy="65527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00563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4008" y="0"/>
            <a:ext cx="449999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12976"/>
            <a:ext cx="4479925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4008" y="3212976"/>
            <a:ext cx="4533367" cy="36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"/>
    </mc:Choice>
    <mc:Fallback xmlns="">
      <p:transition spd="slow" advTm="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"/>
    </mc:Choice>
    <mc:Fallback xmlns="">
      <p:transition spd="slow" advTm="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"/>
    </mc:Choice>
    <mc:Fallback xmlns="">
      <p:transition spd="slow" advTm="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"/>
    </mc:Choice>
    <mc:Fallback xmlns="">
      <p:transition spd="slow" advTm="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"/>
    </mc:Choice>
    <mc:Fallback xmlns="">
      <p:transition spd="slow" advTm="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8928991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"/>
    </mc:Choice>
    <mc:Fallback xmlns="">
      <p:transition spd="slow" advTm="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"/>
    </mc:Choice>
    <mc:Fallback xmlns=""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"/>
    </mc:Choice>
    <mc:Fallback xmlns="">
      <p:transition spd="slow" advTm="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"/>
    </mc:Choice>
    <mc:Fallback xmlns="">
      <p:transition spd="slow" advTm="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"/>
    </mc:Choice>
    <mc:Fallback xmlns="">
      <p:transition spd="slow" advTm="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"/>
    </mc:Choice>
    <mc:Fallback xmlns="">
      <p:transition spd="slow" advTm="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48072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"/>
    </mc:Choice>
    <mc:Fallback xmlns="">
      <p:transition spd="slow" advTm="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"/>
    </mc:Choice>
    <mc:Fallback xmlns="">
      <p:transition spd="slow" advTm="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"/>
    </mc:Choice>
    <mc:Fallback xmlns="">
      <p:transition spd="slow" advTm="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0"/>
            <a:ext cx="576064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"/>
    </mc:Choice>
    <mc:Fallback xmlns="">
      <p:transition spd="slow" advTm="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"/>
    </mc:Choice>
    <mc:Fallback xmlns="">
      <p:transition spd="slow" advTm="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"/>
    </mc:Choice>
    <mc:Fallback xmlns="">
      <p:transition spd="slow" advTm="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"/>
    </mc:Choice>
    <mc:Fallback xmlns="">
      <p:transition spd="slow" advTm="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"/>
    </mc:Choice>
    <mc:Fallback xmlns="">
      <p:transition spd="slow" advTm="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"/>
    </mc:Choice>
    <mc:Fallback xmlns=""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"/>
    </mc:Choice>
    <mc:Fallback xmlns="">
      <p:transition spd="slow" advTm="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/>
    </mc:Choice>
    <mc:Fallback xmlns="">
      <p:transition spd="slow" advTm="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"/>
    </mc:Choice>
    <mc:Fallback xmlns="">
      <p:transition spd="slow" advTm="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"/>
    </mc:Choice>
    <mc:Fallback xmlns="">
      <p:transition spd="slow" advTm="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/>
    </mc:Choice>
    <mc:Fallback xmlns="">
      <p:transition spd="slow" advTm="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968552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"/>
    </mc:Choice>
    <mc:Fallback xmlns="">
      <p:transition spd="slow" advTm="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"/>
    </mc:Choice>
    <mc:Fallback xmlns="">
      <p:transition spd="slow" advTm="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"/>
    </mc:Choice>
    <mc:Fallback xmlns="">
      <p:transition spd="slow" advTm="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"/>
    </mc:Choice>
    <mc:Fallback xmlns="">
      <p:transition spd="slow" advTm="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"/>
    </mc:Choice>
    <mc:Fallback xmlns="">
      <p:transition spd="slow" advTm="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"/>
    </mc:Choice>
    <mc:Fallback xmlns="">
      <p:transition spd="slow" advTm="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52179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"/>
    </mc:Choice>
    <mc:Fallback xmlns="">
      <p:transition spd="slow" advTm="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"/>
    </mc:Choice>
    <mc:Fallback xmlns="">
      <p:transition spd="slow" advTm="1234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"/>
    </mc:Choice>
    <mc:Fallback xmlns="">
      <p:transition spd="slow" advTm="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3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060848"/>
            <a:ext cx="6347714" cy="223224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51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419</TotalTime>
  <Words>35</Words>
  <Application>Microsoft Office PowerPoint</Application>
  <PresentationFormat>Экран (4:3)</PresentationFormat>
  <Paragraphs>9</Paragraphs>
  <Slides>98</Slides>
  <Notes>0</Notes>
  <HiddenSlides>0</HiddenSlides>
  <MMClips>71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2" baseType="lpstr">
      <vt:lpstr>Arial</vt:lpstr>
      <vt:lpstr>Trebuchet MS</vt:lpstr>
      <vt:lpstr>Wingdings 3</vt:lpstr>
      <vt:lpstr>Грань</vt:lpstr>
      <vt:lpstr>Муниципальное бюджетное общеобразовательное учреждение «Средняя общеобразовательная  школа №5» городского округа город Кумертау Республики Башкортостан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Римма</cp:lastModifiedBy>
  <cp:revision>49</cp:revision>
  <dcterms:created xsi:type="dcterms:W3CDTF">2015-03-30T09:14:02Z</dcterms:created>
  <dcterms:modified xsi:type="dcterms:W3CDTF">2015-08-26T17:08:35Z</dcterms:modified>
</cp:coreProperties>
</file>