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7" r:id="rId3"/>
    <p:sldId id="259" r:id="rId4"/>
    <p:sldId id="260" r:id="rId5"/>
    <p:sldId id="257" r:id="rId6"/>
    <p:sldId id="258" r:id="rId7"/>
    <p:sldId id="268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420" autoAdjust="0"/>
  </p:normalViewPr>
  <p:slideViewPr>
    <p:cSldViewPr>
      <p:cViewPr>
        <p:scale>
          <a:sx n="84" d="100"/>
          <a:sy n="84" d="100"/>
        </p:scale>
        <p:origin x="-39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85B46-94D2-4E16-A68A-77FC58C2AF1E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D2CB9-7BAE-4311-B915-7C1A2F7EEC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85B46-94D2-4E16-A68A-77FC58C2AF1E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2CB9-7BAE-4311-B915-7C1A2F7EE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85B46-94D2-4E16-A68A-77FC58C2AF1E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2CB9-7BAE-4311-B915-7C1A2F7EE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785B46-94D2-4E16-A68A-77FC58C2AF1E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E8D2CB9-7BAE-4311-B915-7C1A2F7EEC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85B46-94D2-4E16-A68A-77FC58C2AF1E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2CB9-7BAE-4311-B915-7C1A2F7EEC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85B46-94D2-4E16-A68A-77FC58C2AF1E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2CB9-7BAE-4311-B915-7C1A2F7EEC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2CB9-7BAE-4311-B915-7C1A2F7EEC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85B46-94D2-4E16-A68A-77FC58C2AF1E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85B46-94D2-4E16-A68A-77FC58C2AF1E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2CB9-7BAE-4311-B915-7C1A2F7EEC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85B46-94D2-4E16-A68A-77FC58C2AF1E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2CB9-7BAE-4311-B915-7C1A2F7EE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785B46-94D2-4E16-A68A-77FC58C2AF1E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E8D2CB9-7BAE-4311-B915-7C1A2F7EEC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85B46-94D2-4E16-A68A-77FC58C2AF1E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D2CB9-7BAE-4311-B915-7C1A2F7EEC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E785B46-94D2-4E16-A68A-77FC58C2AF1E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E8D2CB9-7BAE-4311-B915-7C1A2F7EEC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711.JPG"/>
          <p:cNvPicPr>
            <a:picLocks noChangeAspect="1"/>
          </p:cNvPicPr>
          <p:nvPr/>
        </p:nvPicPr>
        <p:blipFill>
          <a:blip r:embed="rId2" cstate="print"/>
          <a:srcRect l="34551" t="35825" r="33167" b="31100"/>
          <a:stretch>
            <a:fillRect/>
          </a:stretch>
        </p:blipFill>
        <p:spPr>
          <a:xfrm>
            <a:off x="6215074" y="500042"/>
            <a:ext cx="2324170" cy="1785950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42536" y="2348880"/>
            <a:ext cx="8305800" cy="19812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Ананас </a:t>
            </a:r>
            <a:b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в технике ажурного жгута</a:t>
            </a:r>
            <a:endParaRPr lang="ru-RU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622786" y="4941168"/>
            <a:ext cx="5184576" cy="1143000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chemeClr val="tx1"/>
                </a:solidFill>
              </a:rPr>
              <a:t>Педагог доп. образования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</a:rPr>
              <a:t>МБУ ДО ДДТ Карасукского района 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</a:rPr>
              <a:t>Новосибирской области 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</a:rPr>
              <a:t>Маланина Лариса Николаевна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05064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Самостоятельная работа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IMG_8711.JPG"/>
          <p:cNvPicPr>
            <a:picLocks noChangeAspect="1"/>
          </p:cNvPicPr>
          <p:nvPr/>
        </p:nvPicPr>
        <p:blipFill>
          <a:blip r:embed="rId2" cstate="print"/>
          <a:srcRect l="34551" t="35825" r="33167" b="31100"/>
          <a:stretch>
            <a:fillRect/>
          </a:stretch>
        </p:blipFill>
        <p:spPr>
          <a:xfrm>
            <a:off x="2411760" y="620688"/>
            <a:ext cx="4176464" cy="3209299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69437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t="35645" r="16778" b="5385"/>
          <a:stretch/>
        </p:blipFill>
        <p:spPr bwMode="auto">
          <a:xfrm>
            <a:off x="611560" y="620688"/>
            <a:ext cx="800021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50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До новых встреч!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фото для презентации\изделия детей\IMG_516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25396" t="8699" r="22603" b="10674"/>
          <a:stretch>
            <a:fillRect/>
          </a:stretch>
        </p:blipFill>
        <p:spPr bwMode="auto">
          <a:xfrm rot="1332609">
            <a:off x="6560395" y="853525"/>
            <a:ext cx="1901377" cy="2469699"/>
          </a:xfrm>
          <a:prstGeom prst="ellipse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83768" y="620688"/>
            <a:ext cx="619268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Из бисера колье, серёжки</a:t>
            </a:r>
            <a:br>
              <a:rPr lang="ru-RU" sz="2400" b="1" dirty="0" smtClean="0"/>
            </a:br>
            <a:r>
              <a:rPr lang="ru-RU" sz="2400" b="1" dirty="0" smtClean="0"/>
              <a:t>Украсят  женское  лицо,</a:t>
            </a:r>
            <a:br>
              <a:rPr lang="ru-RU" sz="2400" b="1" dirty="0" smtClean="0"/>
            </a:br>
            <a:r>
              <a:rPr lang="ru-RU" sz="2400" b="1" dirty="0" smtClean="0"/>
              <a:t>А вот – </a:t>
            </a:r>
            <a:r>
              <a:rPr lang="ru-RU" sz="2400" b="1" dirty="0" err="1" smtClean="0"/>
              <a:t>гердан</a:t>
            </a:r>
            <a:r>
              <a:rPr lang="ru-RU" sz="2400" b="1" dirty="0" smtClean="0"/>
              <a:t>, браслеты, брошки,</a:t>
            </a:r>
            <a:br>
              <a:rPr lang="ru-RU" sz="2400" b="1" dirty="0" smtClean="0"/>
            </a:br>
            <a:r>
              <a:rPr lang="ru-RU" sz="2400" b="1" dirty="0" smtClean="0"/>
              <a:t>Цветы, пасхальное яйцо...</a:t>
            </a:r>
            <a:br>
              <a:rPr lang="ru-RU" sz="2400" b="1" dirty="0" smtClean="0"/>
            </a:br>
            <a:r>
              <a:rPr lang="ru-RU" sz="2400" b="1" dirty="0" smtClean="0"/>
              <a:t>Какие вещи- загляденье!</a:t>
            </a:r>
            <a:br>
              <a:rPr lang="ru-RU" sz="2400" b="1" dirty="0" smtClean="0"/>
            </a:br>
            <a:r>
              <a:rPr lang="ru-RU" sz="2400" b="1" dirty="0" smtClean="0"/>
              <a:t>От них исходит чудо-свет,</a:t>
            </a:r>
            <a:br>
              <a:rPr lang="ru-RU" sz="2400" b="1" dirty="0" smtClean="0"/>
            </a:br>
            <a:r>
              <a:rPr lang="ru-RU" sz="2400" b="1" dirty="0" smtClean="0"/>
              <a:t>Недаром </a:t>
            </a:r>
            <a:r>
              <a:rPr lang="ru-RU" sz="2400" b="1" dirty="0" err="1" smtClean="0"/>
              <a:t>бисероплетенье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Так популярно сотни лет.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dirty="0" smtClean="0"/>
          </a:p>
          <a:p>
            <a:pPr algn="r"/>
            <a:r>
              <a:rPr lang="ru-RU" sz="2000" b="1" dirty="0" err="1" smtClean="0"/>
              <a:t>Торопчина</a:t>
            </a:r>
            <a:r>
              <a:rPr lang="ru-RU" sz="2000" b="1" dirty="0" smtClean="0"/>
              <a:t> З.М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F:\фото для презентации\изделия детей\IMG_4651.jpg"/>
          <p:cNvPicPr>
            <a:picLocks noChangeAspect="1" noChangeArrowheads="1"/>
          </p:cNvPicPr>
          <p:nvPr/>
        </p:nvPicPr>
        <p:blipFill>
          <a:blip r:embed="rId3" cstate="print"/>
          <a:srcRect l="29404" t="8369" r="29443" b="8004"/>
          <a:stretch>
            <a:fillRect/>
          </a:stretch>
        </p:blipFill>
        <p:spPr bwMode="auto">
          <a:xfrm rot="1485518">
            <a:off x="6607299" y="4144635"/>
            <a:ext cx="1870883" cy="2134435"/>
          </a:xfrm>
          <a:prstGeom prst="ellipse">
            <a:avLst/>
          </a:prstGeom>
          <a:noFill/>
        </p:spPr>
      </p:pic>
      <p:pic>
        <p:nvPicPr>
          <p:cNvPr id="1028" name="Picture 4" descr="F:\фото для презентации\изделия детей\IMG_5151.jpg"/>
          <p:cNvPicPr>
            <a:picLocks noChangeAspect="1" noChangeArrowheads="1"/>
          </p:cNvPicPr>
          <p:nvPr/>
        </p:nvPicPr>
        <p:blipFill>
          <a:blip r:embed="rId4" cstate="print"/>
          <a:srcRect l="24264" r="13343"/>
          <a:stretch>
            <a:fillRect/>
          </a:stretch>
        </p:blipFill>
        <p:spPr bwMode="auto">
          <a:xfrm rot="20149363">
            <a:off x="791749" y="4005762"/>
            <a:ext cx="1873396" cy="2251790"/>
          </a:xfrm>
          <a:prstGeom prst="ellipse">
            <a:avLst/>
          </a:prstGeom>
          <a:noFill/>
        </p:spPr>
      </p:pic>
      <p:pic>
        <p:nvPicPr>
          <p:cNvPr id="1029" name="Picture 5" descr="F:\фото для презентации\кружок\IMG_0350.JPG"/>
          <p:cNvPicPr>
            <a:picLocks noChangeAspect="1" noChangeArrowheads="1"/>
          </p:cNvPicPr>
          <p:nvPr/>
        </p:nvPicPr>
        <p:blipFill>
          <a:blip r:embed="rId5" cstate="print">
            <a:lum bright="-10000" contrast="30000"/>
          </a:blip>
          <a:srcRect l="17478" t="10357" r="24261" b="11962"/>
          <a:stretch>
            <a:fillRect/>
          </a:stretch>
        </p:blipFill>
        <p:spPr bwMode="auto">
          <a:xfrm>
            <a:off x="3635896" y="4221088"/>
            <a:ext cx="2160240" cy="2160240"/>
          </a:xfrm>
          <a:prstGeom prst="ellipse">
            <a:avLst/>
          </a:prstGeom>
          <a:noFill/>
        </p:spPr>
      </p:pic>
      <p:pic>
        <p:nvPicPr>
          <p:cNvPr id="1030" name="Picture 6" descr="F:\фото для презентации\кружок\IMG_0355.JPG"/>
          <p:cNvPicPr>
            <a:picLocks noChangeAspect="1" noChangeArrowheads="1"/>
          </p:cNvPicPr>
          <p:nvPr/>
        </p:nvPicPr>
        <p:blipFill>
          <a:blip r:embed="rId6" cstate="print"/>
          <a:srcRect t="16190" b="10700"/>
          <a:stretch>
            <a:fillRect/>
          </a:stretch>
        </p:blipFill>
        <p:spPr bwMode="auto">
          <a:xfrm rot="4342971">
            <a:off x="-38276" y="1073846"/>
            <a:ext cx="2549464" cy="1895247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Что  общего  в  этих  изображениях?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8396">
            <a:off x="1075042" y="1290478"/>
            <a:ext cx="1990725" cy="265588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0" r="16092"/>
          <a:stretch/>
        </p:blipFill>
        <p:spPr>
          <a:xfrm rot="20817625">
            <a:off x="6240928" y="1342336"/>
            <a:ext cx="2189162" cy="2278063"/>
          </a:xfrm>
        </p:spPr>
      </p:pic>
      <p:pic>
        <p:nvPicPr>
          <p:cNvPr id="1026" name="Picture 2" descr="C:\Users\Windows\Desktop\открытое занятие\жгуты\mqdefaul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" r="8291"/>
          <a:stretch/>
        </p:blipFill>
        <p:spPr bwMode="auto">
          <a:xfrm rot="737075">
            <a:off x="5556574" y="4370429"/>
            <a:ext cx="2579713" cy="208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indows\Desktop\открытое занятие\жгуты\jgut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2421">
            <a:off x="1426393" y="4293095"/>
            <a:ext cx="2248089" cy="224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Windows\Desktop\открытое занятие\жгуты\zgu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080" y="1979364"/>
            <a:ext cx="2190786" cy="214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01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628384" cy="792088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Жгуты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556792"/>
            <a:ext cx="7772400" cy="2448272"/>
          </a:xfrm>
        </p:spPr>
        <p:txBody>
          <a:bodyPr>
            <a:normAutofit/>
          </a:bodyPr>
          <a:lstStyle/>
          <a:p>
            <a:pPr marL="114300" algn="ctr">
              <a:spcAft>
                <a:spcPts val="0"/>
              </a:spcAft>
            </a:pPr>
            <a:r>
              <a:rPr lang="ru-RU" sz="3000" dirty="0">
                <a:latin typeface="Times New Roman"/>
                <a:ea typeface="Times New Roman"/>
              </a:rPr>
              <a:t>Бисерные жгуты представляют собой полые трубочки из бисера, стекляруса и небольших бусин. Обычно </a:t>
            </a:r>
            <a:r>
              <a:rPr lang="ru-RU" sz="3000" dirty="0" smtClean="0">
                <a:latin typeface="Times New Roman"/>
                <a:ea typeface="Times New Roman"/>
              </a:rPr>
              <a:t>жгуты </a:t>
            </a:r>
            <a:r>
              <a:rPr lang="ru-RU" sz="3000" dirty="0">
                <a:latin typeface="Times New Roman"/>
                <a:ea typeface="Times New Roman"/>
              </a:rPr>
              <a:t>носят как самостоятельные украшения или как </a:t>
            </a:r>
            <a:r>
              <a:rPr lang="ru-RU" sz="3000" dirty="0" smtClean="0">
                <a:latin typeface="Times New Roman"/>
                <a:ea typeface="Times New Roman"/>
              </a:rPr>
              <a:t>основу </a:t>
            </a:r>
            <a:r>
              <a:rPr lang="ru-RU" sz="3000" dirty="0">
                <a:latin typeface="Times New Roman"/>
                <a:ea typeface="Times New Roman"/>
              </a:rPr>
              <a:t>для кулонов. 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1494" b="63878"/>
          <a:stretch>
            <a:fillRect/>
          </a:stretch>
        </p:blipFill>
        <p:spPr bwMode="auto">
          <a:xfrm>
            <a:off x="755576" y="4149080"/>
            <a:ext cx="777686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63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ndows\Desktop\открытое занятие\Жгуты, жгуты, жгуты\классификация жгут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87801" cy="6237312"/>
          </a:xfrm>
          <a:prstGeom prst="snip2DiagRect">
            <a:avLst>
              <a:gd name="adj1" fmla="val 0"/>
              <a:gd name="adj2" fmla="val 34503"/>
            </a:avLst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5" y="4001572"/>
            <a:ext cx="2581115" cy="193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7" b="13319"/>
          <a:stretch/>
        </p:blipFill>
        <p:spPr bwMode="auto">
          <a:xfrm>
            <a:off x="5878769" y="4539349"/>
            <a:ext cx="2653671" cy="154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Windows\Desktop\открытое занятие\жгуты\76778173_large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8750"/>
            <a:ext cx="2822861" cy="152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indows\Desktop\открытое занятие\жгуты\ukrasheniya-1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907" y="4850566"/>
            <a:ext cx="2471657" cy="17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410712" y="580133"/>
            <a:ext cx="2016125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Виды жгутов.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ажурный жгу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873" y="1632647"/>
            <a:ext cx="292326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97206" y="3613847"/>
            <a:ext cx="1584325" cy="3667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ahoma" pitchFamily="34" charset="0"/>
                <a:cs typeface="Arial" pitchFamily="34" charset="0"/>
              </a:rPr>
              <a:t>Ажурный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987675" y="6485523"/>
            <a:ext cx="1798836" cy="3667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ahoma" pitchFamily="34" charset="0"/>
                <a:cs typeface="Arial" pitchFamily="34" charset="0"/>
              </a:rPr>
              <a:t>Мозаичный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9512" y="5539145"/>
            <a:ext cx="2519362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ahoma" pitchFamily="34" charset="0"/>
                <a:cs typeface="Arial" pitchFamily="34" charset="0"/>
              </a:rPr>
              <a:t>Американский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46416" y="2482102"/>
            <a:ext cx="1944688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ahoma" pitchFamily="34" charset="0"/>
                <a:cs typeface="Arial" pitchFamily="34" charset="0"/>
              </a:rPr>
              <a:t>Квадратный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267631" y="1683095"/>
            <a:ext cx="2611138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ahoma" pitchFamily="34" charset="0"/>
                <a:cs typeface="Arial" pitchFamily="34" charset="0"/>
              </a:rPr>
              <a:t>Ажурный «ракушка»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702140" y="5937408"/>
            <a:ext cx="1404937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ahoma" pitchFamily="34" charset="0"/>
                <a:cs typeface="Arial" pitchFamily="34" charset="0"/>
              </a:rPr>
              <a:t>Ндебеле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Windows\Desktop\открытое занятие\жгуты\kvadratno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90" y="639217"/>
            <a:ext cx="2484784" cy="18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20" y="2519497"/>
            <a:ext cx="2736737" cy="161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933907" y="3916207"/>
            <a:ext cx="2519362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Arial" pitchFamily="34" charset="0"/>
              </a:rPr>
              <a:t>Спиралевидный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96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8711.JPG"/>
          <p:cNvPicPr>
            <a:picLocks noChangeAspect="1"/>
          </p:cNvPicPr>
          <p:nvPr/>
        </p:nvPicPr>
        <p:blipFill>
          <a:blip r:embed="rId2" cstate="print"/>
          <a:srcRect l="34551" t="35825" r="33167" b="31100"/>
          <a:stretch>
            <a:fillRect/>
          </a:stretch>
        </p:blipFill>
        <p:spPr>
          <a:xfrm>
            <a:off x="1115616" y="404664"/>
            <a:ext cx="7272808" cy="5588607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2088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Помогите составить технологическую карту…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C:\Users\Windows\Desktop\открытое занятие\технологическаяч карта\ананас\IMG_8677.JPG"/>
          <p:cNvPicPr/>
          <p:nvPr/>
        </p:nvPicPr>
        <p:blipFill>
          <a:blip r:embed="rId2" cstate="print"/>
          <a:srcRect l="37578" t="37708" r="37500" b="36459"/>
          <a:stretch>
            <a:fillRect/>
          </a:stretch>
        </p:blipFill>
        <p:spPr bwMode="auto">
          <a:xfrm>
            <a:off x="6962232" y="1131290"/>
            <a:ext cx="1434127" cy="111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Windows\Desktop\открытое занятие\технологическаяч карта\ананас\IMG_8680.JPG"/>
          <p:cNvPicPr/>
          <p:nvPr/>
        </p:nvPicPr>
        <p:blipFill>
          <a:blip r:embed="rId3" cstate="print"/>
          <a:srcRect l="45703" t="34792" r="39631" b="44583"/>
          <a:stretch>
            <a:fillRect/>
          </a:stretch>
        </p:blipFill>
        <p:spPr bwMode="auto">
          <a:xfrm>
            <a:off x="7187388" y="5414503"/>
            <a:ext cx="1342347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Windows\Desktop\открытое занятие\технологическаяч карта\ананас\IMG_8688.JPG"/>
          <p:cNvPicPr/>
          <p:nvPr/>
        </p:nvPicPr>
        <p:blipFill>
          <a:blip r:embed="rId4" cstate="print"/>
          <a:srcRect l="38636" t="43316" r="40658" b="31941"/>
          <a:stretch>
            <a:fillRect/>
          </a:stretch>
        </p:blipFill>
        <p:spPr bwMode="auto">
          <a:xfrm>
            <a:off x="1252531" y="4870436"/>
            <a:ext cx="2796069" cy="170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649" y="5123130"/>
            <a:ext cx="1760537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65" y="188640"/>
            <a:ext cx="1477962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C:\Users\Windows\Desktop\открытое занятие\технологическаяч карта\ананас\IMG_8697.JPG"/>
          <p:cNvPicPr/>
          <p:nvPr/>
        </p:nvPicPr>
        <p:blipFill>
          <a:blip r:embed="rId7" cstate="print"/>
          <a:srcRect l="35488" t="30833" r="29010" b="35625"/>
          <a:stretch>
            <a:fillRect/>
          </a:stretch>
        </p:blipFill>
        <p:spPr bwMode="auto">
          <a:xfrm>
            <a:off x="3520914" y="1020050"/>
            <a:ext cx="1731481" cy="1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Windows\Desktop\открытое занятие\технологическаяч карта\ананас\IMG_8699.JPG"/>
          <p:cNvPicPr/>
          <p:nvPr/>
        </p:nvPicPr>
        <p:blipFill>
          <a:blip r:embed="rId8" cstate="print"/>
          <a:srcRect l="38672" t="47708" r="42290" b="34166"/>
          <a:stretch>
            <a:fillRect/>
          </a:stretch>
        </p:blipFill>
        <p:spPr bwMode="auto">
          <a:xfrm>
            <a:off x="6237904" y="3933056"/>
            <a:ext cx="1448656" cy="1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Windows\Desktop\открытое занятие\технологическаяч карта\ананас\IMG_8702.JPG"/>
          <p:cNvPicPr/>
          <p:nvPr/>
        </p:nvPicPr>
        <p:blipFill>
          <a:blip r:embed="rId9" cstate="print"/>
          <a:srcRect l="44290" t="35833" r="27221" b="29291"/>
          <a:stretch>
            <a:fillRect/>
          </a:stretch>
        </p:blipFill>
        <p:spPr bwMode="auto">
          <a:xfrm>
            <a:off x="5334902" y="264840"/>
            <a:ext cx="1597896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Windows\Desktop\открытое занятие\технологическаяч карта\ананас\IMG_8704.JPG"/>
          <p:cNvPicPr/>
          <p:nvPr/>
        </p:nvPicPr>
        <p:blipFill>
          <a:blip r:embed="rId10" cstate="print"/>
          <a:srcRect l="39130" t="43333" r="43155" b="35834"/>
          <a:stretch>
            <a:fillRect/>
          </a:stretch>
        </p:blipFill>
        <p:spPr bwMode="auto">
          <a:xfrm>
            <a:off x="323030" y="3671013"/>
            <a:ext cx="15811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Windows\Desktop\открытое занятие\технологическаяч карта\ананас\IMG_8705.JPG"/>
          <p:cNvPicPr/>
          <p:nvPr/>
        </p:nvPicPr>
        <p:blipFill>
          <a:blip r:embed="rId11" cstate="print"/>
          <a:srcRect l="42616" t="43334" r="35804" b="33333"/>
          <a:stretch>
            <a:fillRect/>
          </a:stretch>
        </p:blipFill>
        <p:spPr bwMode="auto">
          <a:xfrm>
            <a:off x="471446" y="980728"/>
            <a:ext cx="1602362" cy="141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Windows\Desktop\открытое занятие\технологическаяч карта\ананас\IMG_8711.JPG"/>
          <p:cNvPicPr/>
          <p:nvPr/>
        </p:nvPicPr>
        <p:blipFill>
          <a:blip r:embed="rId12" cstate="print"/>
          <a:srcRect l="37339" t="39375" r="34062" b="35000"/>
          <a:stretch>
            <a:fillRect/>
          </a:stretch>
        </p:blipFill>
        <p:spPr bwMode="auto">
          <a:xfrm>
            <a:off x="3635896" y="3639820"/>
            <a:ext cx="1583718" cy="142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Windows\Desktop\открытое занятие\технологическаяч карта\ананас\IMG_8711.JPG"/>
          <p:cNvPicPr/>
          <p:nvPr/>
        </p:nvPicPr>
        <p:blipFill>
          <a:blip r:embed="rId12" cstate="print"/>
          <a:srcRect l="37339" t="39375" r="34062" b="35000"/>
          <a:stretch>
            <a:fillRect/>
          </a:stretch>
        </p:blipFill>
        <p:spPr bwMode="auto">
          <a:xfrm>
            <a:off x="3635896" y="3573016"/>
            <a:ext cx="1583718" cy="142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Windows\Desktop\открытое занятие\технологическаяч карта\ананас\IMG_8711.JPG"/>
          <p:cNvPicPr/>
          <p:nvPr/>
        </p:nvPicPr>
        <p:blipFill>
          <a:blip r:embed="rId12" cstate="print"/>
          <a:srcRect l="37339" t="39375" r="34062" b="35000"/>
          <a:stretch>
            <a:fillRect/>
          </a:stretch>
        </p:blipFill>
        <p:spPr bwMode="auto">
          <a:xfrm>
            <a:off x="3788296" y="3725416"/>
            <a:ext cx="1583718" cy="142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671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Правила техники безопасности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305342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Правила пользования ножницами:</a:t>
            </a:r>
            <a:endParaRPr lang="ru-RU" sz="2400" dirty="0">
              <a:solidFill>
                <a:srgbClr val="FFC000"/>
              </a:solidFill>
            </a:endParaRPr>
          </a:p>
          <a:p>
            <a:pPr lvl="0"/>
            <a:r>
              <a:rPr lang="ru-RU" sz="2400" dirty="0"/>
              <a:t>Класть ножницы справа от себя, с сомкнутыми лезвиями, направленными от себя.</a:t>
            </a:r>
          </a:p>
          <a:p>
            <a:pPr lvl="0"/>
            <a:r>
              <a:rPr lang="ru-RU" sz="2400" dirty="0"/>
              <a:t>Передавать ножницы только с сомкнутыми лезвиями и кольцами вперед.</a:t>
            </a:r>
          </a:p>
          <a:p>
            <a:r>
              <a:rPr lang="ru-RU" sz="2400" dirty="0"/>
              <a:t> </a:t>
            </a:r>
          </a:p>
          <a:p>
            <a:r>
              <a:rPr lang="ru-RU" sz="2400" b="1" dirty="0">
                <a:solidFill>
                  <a:srgbClr val="FFC000"/>
                </a:solidFill>
              </a:rPr>
              <a:t>Правила пользования иглой</a:t>
            </a:r>
            <a:endParaRPr lang="ru-RU" sz="2400" dirty="0">
              <a:solidFill>
                <a:srgbClr val="FFC000"/>
              </a:solidFill>
            </a:endParaRPr>
          </a:p>
          <a:p>
            <a:pPr lvl="0"/>
            <a:r>
              <a:rPr lang="ru-RU" sz="2400" dirty="0"/>
              <a:t>Храни иглу всегда в игольнице.</a:t>
            </a:r>
          </a:p>
          <a:p>
            <a:pPr lvl="0"/>
            <a:r>
              <a:rPr lang="ru-RU" sz="2400" dirty="0"/>
              <a:t>Не бери иглу в рот.</a:t>
            </a:r>
          </a:p>
          <a:p>
            <a:pPr lvl="0"/>
            <a:r>
              <a:rPr lang="ru-RU" sz="2400" dirty="0"/>
              <a:t>Не втыкай иглу в одежду.</a:t>
            </a:r>
          </a:p>
          <a:p>
            <a:pPr lvl="0"/>
            <a:r>
              <a:rPr lang="ru-RU" sz="2400" dirty="0"/>
              <a:t>Нельзя </a:t>
            </a:r>
            <a:r>
              <a:rPr lang="ru-RU" sz="2400"/>
              <a:t>откусывать </a:t>
            </a:r>
            <a:r>
              <a:rPr lang="ru-RU" sz="2400" smtClean="0"/>
              <a:t>леску(нитку) </a:t>
            </a:r>
            <a:r>
              <a:rPr lang="ru-RU" sz="2400" dirty="0"/>
              <a:t>зубами</a:t>
            </a:r>
          </a:p>
          <a:p>
            <a:pPr lvl="0"/>
            <a:r>
              <a:rPr lang="ru-RU" sz="2400" dirty="0"/>
              <a:t>До и после работы проверь количество игл.</a:t>
            </a:r>
          </a:p>
        </p:txBody>
      </p:sp>
    </p:spTree>
    <p:extLst>
      <p:ext uri="{BB962C8B-B14F-4D97-AF65-F5344CB8AC3E}">
        <p14:creationId xmlns:p14="http://schemas.microsoft.com/office/powerpoint/2010/main" val="240550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532</TotalTime>
  <Words>107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  Ананас  в технике ажурного жгута</vt:lpstr>
      <vt:lpstr>Презентация PowerPoint</vt:lpstr>
      <vt:lpstr>Что  общего  в  этих  изображениях?</vt:lpstr>
      <vt:lpstr>Жгуты</vt:lpstr>
      <vt:lpstr>Презентация PowerPoint</vt:lpstr>
      <vt:lpstr>Презентация PowerPoint</vt:lpstr>
      <vt:lpstr>Презентация PowerPoint</vt:lpstr>
      <vt:lpstr>Помогите составить технологическую карту…</vt:lpstr>
      <vt:lpstr>Правила техники безопасности</vt:lpstr>
      <vt:lpstr>Самостоятельная работа</vt:lpstr>
      <vt:lpstr>Презентация PowerPoint</vt:lpstr>
      <vt:lpstr>До новых встреч!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Жгуты, жгуты, жгуты….</dc:title>
  <dc:creator>Windows</dc:creator>
  <cp:lastModifiedBy>Windows</cp:lastModifiedBy>
  <cp:revision>44</cp:revision>
  <dcterms:created xsi:type="dcterms:W3CDTF">2014-02-02T17:35:00Z</dcterms:created>
  <dcterms:modified xsi:type="dcterms:W3CDTF">2019-07-24T09:30:42Z</dcterms:modified>
</cp:coreProperties>
</file>