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69" r:id="rId3"/>
    <p:sldId id="256" r:id="rId4"/>
    <p:sldId id="268" r:id="rId5"/>
    <p:sldId id="276" r:id="rId6"/>
    <p:sldId id="266" r:id="rId7"/>
    <p:sldId id="270" r:id="rId8"/>
    <p:sldId id="274" r:id="rId9"/>
    <p:sldId id="273" r:id="rId10"/>
    <p:sldId id="272" r:id="rId11"/>
    <p:sldId id="277" r:id="rId12"/>
    <p:sldId id="264" r:id="rId13"/>
    <p:sldId id="279" r:id="rId14"/>
    <p:sldId id="265" r:id="rId15"/>
    <p:sldId id="278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1BE8C-7D83-4DF3-9198-8C8D52098DF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58030-4AC1-475B-AF5D-692E484C2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2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328D-C431-495F-B14F-52DBB08F3B2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5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DB05A-1273-4FD5-871E-097AD70F2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/>
              <a:t>Масштаб</a:t>
            </a:r>
            <a:br>
              <a:rPr lang="ru-RU" dirty="0"/>
            </a:br>
            <a:r>
              <a:rPr lang="ru-RU" sz="3200" dirty="0"/>
              <a:t>6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3525B0-ED6C-4DE7-82CF-DBD0A7EE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45224"/>
            <a:ext cx="7086600" cy="625624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г. Санкт-Петербург Калининский район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Учитель Лосева Лариса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63425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Масштаб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/>
              <a:t>Что называют масштабом?</a:t>
            </a:r>
          </a:p>
          <a:p>
            <a:r>
              <a:rPr lang="ru-RU" sz="4400" dirty="0"/>
              <a:t>Что показывает масштаб?</a:t>
            </a:r>
          </a:p>
          <a:p>
            <a:r>
              <a:rPr lang="ru-RU" sz="4400" dirty="0"/>
              <a:t>Всегда ли расстояние между двумя точками больше расстояния на карте (схеме)?</a:t>
            </a:r>
          </a:p>
          <a:p>
            <a:r>
              <a:rPr lang="ru-RU" sz="4400" dirty="0"/>
              <a:t>Где можно увидеть применение масштаба?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21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21556"/>
            <a:ext cx="4038600" cy="295728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016" y="548680"/>
            <a:ext cx="4038600" cy="2333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12" y="3573016"/>
            <a:ext cx="4012496" cy="28707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078844"/>
            <a:ext cx="3206774" cy="3383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55" y="1240820"/>
            <a:ext cx="4029805" cy="40359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1978500"/>
            <a:ext cx="4038600" cy="27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Физкультминутка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Поднимает руки класс — это «раз», </a:t>
            </a:r>
          </a:p>
          <a:p>
            <a:pPr>
              <a:buNone/>
            </a:pPr>
            <a:r>
              <a:rPr lang="ru-RU" dirty="0"/>
              <a:t>Повернулась голова — это «два».</a:t>
            </a:r>
          </a:p>
          <a:p>
            <a:pPr>
              <a:buNone/>
            </a:pPr>
            <a:r>
              <a:rPr lang="ru-RU" dirty="0"/>
              <a:t>Руки вниз, вперед смотри - это «три». </a:t>
            </a:r>
          </a:p>
          <a:p>
            <a:pPr>
              <a:buNone/>
            </a:pPr>
            <a:r>
              <a:rPr lang="ru-RU" dirty="0"/>
              <a:t>Руки в стороны пошире развернули на  «четыре».</a:t>
            </a:r>
          </a:p>
          <a:p>
            <a:pPr>
              <a:buNone/>
            </a:pPr>
            <a:r>
              <a:rPr lang="ru-RU" dirty="0"/>
              <a:t>С силой их к плечам прижать — это «пять». </a:t>
            </a:r>
          </a:p>
          <a:p>
            <a:pPr>
              <a:buNone/>
            </a:pPr>
            <a:r>
              <a:rPr lang="ru-RU" dirty="0"/>
              <a:t>Всем ребятам тихо сесть — это «шесть».</a:t>
            </a:r>
          </a:p>
        </p:txBody>
      </p:sp>
    </p:spTree>
    <p:extLst>
      <p:ext uri="{BB962C8B-B14F-4D97-AF65-F5344CB8AC3E}">
        <p14:creationId xmlns:p14="http://schemas.microsoft.com/office/powerpoint/2010/main" val="43619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2AA3B-A317-4006-94E7-543BF41B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заданий из учебника: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№ 826</a:t>
            </a:r>
          </a:p>
          <a:p>
            <a:pPr marL="0" indent="0" algn="ctr">
              <a:buNone/>
            </a:pPr>
            <a:r>
              <a:rPr lang="ru-RU" sz="4400" dirty="0"/>
              <a:t>№ 828</a:t>
            </a:r>
          </a:p>
          <a:p>
            <a:pPr marL="0" indent="0" algn="ctr">
              <a:buNone/>
            </a:pPr>
            <a:r>
              <a:rPr lang="ru-RU" sz="4400" dirty="0"/>
              <a:t>№ 831</a:t>
            </a:r>
          </a:p>
          <a:p>
            <a:pPr marL="0" indent="0" algn="ctr">
              <a:buNone/>
            </a:pPr>
            <a:r>
              <a:rPr lang="ru-RU" sz="4400" dirty="0"/>
              <a:t>№ 830</a:t>
            </a:r>
          </a:p>
          <a:p>
            <a:pPr marL="0" indent="0" algn="ctr">
              <a:buNone/>
            </a:pPr>
            <a:r>
              <a:rPr lang="ru-RU" sz="4400" dirty="0"/>
              <a:t>№ 841</a:t>
            </a:r>
          </a:p>
        </p:txBody>
      </p:sp>
    </p:spTree>
    <p:extLst>
      <p:ext uri="{BB962C8B-B14F-4D97-AF65-F5344CB8AC3E}">
        <p14:creationId xmlns:p14="http://schemas.microsoft.com/office/powerpoint/2010/main" val="262834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214422"/>
            <a:ext cx="8072494" cy="4525963"/>
          </a:xfrm>
        </p:spPr>
        <p:txBody>
          <a:bodyPr>
            <a:normAutofit/>
          </a:bodyPr>
          <a:lstStyle/>
          <a:p>
            <a:r>
              <a:rPr lang="ru-RU" sz="4800" dirty="0"/>
              <a:t>Я вспомнил…</a:t>
            </a:r>
          </a:p>
          <a:p>
            <a:r>
              <a:rPr lang="ru-RU" sz="4800" dirty="0"/>
              <a:t>Я узнал ….</a:t>
            </a:r>
          </a:p>
          <a:p>
            <a:r>
              <a:rPr lang="ru-RU" sz="4800" dirty="0"/>
              <a:t>Было интересно….</a:t>
            </a:r>
          </a:p>
          <a:p>
            <a:r>
              <a:rPr lang="ru-RU" sz="4800" dirty="0"/>
              <a:t>Было трудно….</a:t>
            </a:r>
          </a:p>
        </p:txBody>
      </p:sp>
    </p:spTree>
    <p:extLst>
      <p:ext uri="{BB962C8B-B14F-4D97-AF65-F5344CB8AC3E}">
        <p14:creationId xmlns:p14="http://schemas.microsoft.com/office/powerpoint/2010/main" val="386597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Об умном человеке говорят: </a:t>
            </a:r>
          </a:p>
          <a:p>
            <a:pPr marL="0" indent="0" algn="ctr">
              <a:buNone/>
            </a:pPr>
            <a:r>
              <a:rPr lang="ru-RU" sz="4400" dirty="0"/>
              <a:t>“масштабно мыслит”. </a:t>
            </a:r>
          </a:p>
          <a:p>
            <a:pPr marL="0" indent="0" algn="ctr">
              <a:buNone/>
            </a:pPr>
            <a:r>
              <a:rPr lang="ru-RU" sz="4400" dirty="0"/>
              <a:t>Будем этому учиться!</a:t>
            </a:r>
          </a:p>
          <a:p>
            <a:pPr algn="ctr"/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44854"/>
            <a:ext cx="4228728" cy="31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П 23</a:t>
            </a:r>
          </a:p>
          <a:p>
            <a:pPr marL="0" indent="0">
              <a:buNone/>
            </a:pPr>
            <a:r>
              <a:rPr lang="ru-RU" sz="4800" dirty="0"/>
              <a:t>№ 847</a:t>
            </a:r>
          </a:p>
          <a:p>
            <a:pPr marL="0" indent="0">
              <a:buNone/>
            </a:pPr>
            <a:r>
              <a:rPr lang="ru-RU" sz="4800" dirty="0"/>
              <a:t>№ 852(а)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Вопросы: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9940" y="908720"/>
            <a:ext cx="8229600" cy="5832648"/>
          </a:xfrm>
        </p:spPr>
        <p:txBody>
          <a:bodyPr>
            <a:noAutofit/>
          </a:bodyPr>
          <a:lstStyle/>
          <a:p>
            <a:r>
              <a:rPr lang="ru-RU" sz="3600" dirty="0"/>
              <a:t>Что называется отношением?</a:t>
            </a:r>
          </a:p>
          <a:p>
            <a:r>
              <a:rPr lang="ru-RU" sz="3600" dirty="0"/>
              <a:t>Что называется пропорцией?</a:t>
            </a:r>
          </a:p>
          <a:p>
            <a:r>
              <a:rPr lang="ru-RU" sz="3600" dirty="0"/>
              <a:t>Что называется прямой пропорциональной зависимостью?</a:t>
            </a:r>
          </a:p>
          <a:p>
            <a:r>
              <a:rPr lang="ru-RU" sz="3600" dirty="0"/>
              <a:t>Что называется обратной пропорциональной зависимостью?</a:t>
            </a:r>
          </a:p>
        </p:txBody>
      </p:sp>
    </p:spTree>
    <p:extLst>
      <p:ext uri="{BB962C8B-B14F-4D97-AF65-F5344CB8AC3E}">
        <p14:creationId xmlns:p14="http://schemas.microsoft.com/office/powerpoint/2010/main" val="41533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/>
              <a:t>Является ли прямой или обратной пропорциональной зависимостью зависимость двух величин: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Число рабочих, выполняющих определенную работу, и время работы;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Стоимость товара и его количество, купленное на определенную сумму;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Путь, пройденный автомашиной с постоянной скоростью, и время его движения;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Возраст человека и его рост?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8229600" cy="2952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Саша решил найти отношение массы мышки к массе слона. Мышка весит 50 граммов, а слон – 5 тонн.  </a:t>
            </a:r>
          </a:p>
          <a:p>
            <a:pPr marL="0" indent="0">
              <a:buNone/>
            </a:pPr>
            <a:r>
              <a:rPr lang="ru-RU" dirty="0"/>
              <a:t>«Составим отношение 50 : 5», - сказал Саша – «Мышка в 10 раз тяжелее слона». Прав ли Саша?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56992"/>
            <a:ext cx="38927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79" y="5013176"/>
            <a:ext cx="1090415" cy="11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50 : 5 000 000 = 1 : 1 000 000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024166" cy="43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Устный счет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4000" b="1" i="1" dirty="0"/>
              <a:t>Выразите в километрах: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32 000 000 см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600 000 см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32 000см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5 000 000 см</a:t>
            </a:r>
          </a:p>
          <a:p>
            <a:pPr marL="0" indent="0">
              <a:buNone/>
            </a:pPr>
            <a:r>
              <a:rPr lang="ru-RU" sz="4000" dirty="0"/>
              <a:t>Что нужно сделать, чтобы перевести сантиметры в километры?</a:t>
            </a:r>
          </a:p>
        </p:txBody>
      </p:sp>
    </p:spTree>
    <p:extLst>
      <p:ext uri="{BB962C8B-B14F-4D97-AF65-F5344CB8AC3E}">
        <p14:creationId xmlns:p14="http://schemas.microsoft.com/office/powerpoint/2010/main" val="23554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используя карту найти расстояние между двумя городами? Что для этого нужно знать?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2272660"/>
            <a:ext cx="4680520" cy="4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1) Измерить расстояние на карте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052" y="1586732"/>
            <a:ext cx="50718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0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2) знать, какое расстояние на местности соответствует 1 см на карте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052" y="1586732"/>
            <a:ext cx="5071896" cy="452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628179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Масштаб    1 : 10 000 000</a:t>
            </a:r>
          </a:p>
        </p:txBody>
      </p:sp>
    </p:spTree>
    <p:extLst>
      <p:ext uri="{BB962C8B-B14F-4D97-AF65-F5344CB8AC3E}">
        <p14:creationId xmlns:p14="http://schemas.microsoft.com/office/powerpoint/2010/main" val="4063811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268</Words>
  <Application>Microsoft Office PowerPoint</Application>
  <PresentationFormat>Экран (4:3)</PresentationFormat>
  <Paragraphs>57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Масштаб 6 класс</vt:lpstr>
      <vt:lpstr>Вопросы:</vt:lpstr>
      <vt:lpstr>Презентация PowerPoint</vt:lpstr>
      <vt:lpstr>Презентация PowerPoint</vt:lpstr>
      <vt:lpstr>Презентация PowerPoint</vt:lpstr>
      <vt:lpstr>Устный счет</vt:lpstr>
      <vt:lpstr>Как используя карту найти расстояние между двумя городами? Что для этого нужно знать?</vt:lpstr>
      <vt:lpstr>1) Измерить расстояние на карте</vt:lpstr>
      <vt:lpstr>2) знать, какое расстояние на местности соответствует 1 см на карте</vt:lpstr>
      <vt:lpstr>Масштаб</vt:lpstr>
      <vt:lpstr>Презентация PowerPoint</vt:lpstr>
      <vt:lpstr>Физкультминутка</vt:lpstr>
      <vt:lpstr>Решение заданий из учебника: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дист</dc:creator>
  <cp:lastModifiedBy>Киреу Юра Лосева Лариса</cp:lastModifiedBy>
  <cp:revision>17</cp:revision>
  <dcterms:created xsi:type="dcterms:W3CDTF">2018-09-21T10:13:27Z</dcterms:created>
  <dcterms:modified xsi:type="dcterms:W3CDTF">2019-07-16T12:59:02Z</dcterms:modified>
</cp:coreProperties>
</file>