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7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FC5D3-6DC5-4E47-AB1D-F1B623C2AE19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7AF33-34F1-40BB-843B-261DCBB3C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1FEC-4E6D-4CC7-A785-F362AC0095D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9;&#1063;&#1048;&#1058;&#1045;&#1051;&#1068;\Desktop\&#1086;&#1090;&#1082;&#1088;&#1099;&#1090;&#1099;&#1081;%20&#1091;&#1088;&#1086;&#1082;%20&#1087;&#1072;&#1088;&#1086;&#1074;&#1086;&#1079;\&#1055;&#1088;&#1077;&#1079;&#1077;&#1085;&#1090;&#1072;&#1094;&#1080;&#1103;\&#1057;&#1090;&#1088;&#1086;&#1077;&#1085;&#1080;&#1077;%20&#1087;&#1072;&#1088;&#1086;&#1074;&#1086;&#1079;&#1072;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9;&#1063;&#1048;&#1058;&#1045;&#1051;&#1068;\Desktop\&#1086;&#1090;&#1082;&#1088;&#1099;&#1090;&#1099;&#1081;%20&#1091;&#1088;&#1086;&#1082;%20&#1087;&#1072;&#1088;&#1086;&#1074;&#1086;&#1079;\&#1055;&#1088;&#1077;&#1079;&#1077;&#1085;&#1090;&#1072;&#1094;&#1080;&#1103;\&#1055;&#1072;&#1088;&#1086;&#1074;&#1086;&#1079;&#1099;%20&#1076;&#1074;&#1080;&#1078;&#1077;&#1085;&#1080;&#1077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64705"/>
            <a:ext cx="8501122" cy="2160239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Урок физики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 класс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Роль железной дороги в жизни города Белово. КПД теплового двигателя паровоза.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093296"/>
            <a:ext cx="8424936" cy="481608"/>
          </a:xfrm>
        </p:spPr>
        <p:txBody>
          <a:bodyPr/>
          <a:lstStyle/>
          <a:p>
            <a:r>
              <a:rPr lang="ru-RU" sz="2400" dirty="0" smtClean="0"/>
              <a:t>Учитель физики МБОУ СОШ №8 города Белово:  </a:t>
            </a:r>
            <a:r>
              <a:rPr lang="ru-RU" sz="2400" dirty="0" err="1" smtClean="0"/>
              <a:t>Хромина</a:t>
            </a:r>
            <a:r>
              <a:rPr lang="ru-RU" sz="2400" dirty="0" smtClean="0"/>
              <a:t> Л.Н.</a:t>
            </a:r>
          </a:p>
          <a:p>
            <a:endParaRPr lang="ru-RU" dirty="0"/>
          </a:p>
        </p:txBody>
      </p:sp>
      <p:pic>
        <p:nvPicPr>
          <p:cNvPr id="18434" name="Picture 2" descr="https://cdn.fishki.net/upload/post/201505/12/1530352/14_004.jpg"/>
          <p:cNvPicPr>
            <a:picLocks noChangeAspect="1" noChangeArrowheads="1"/>
          </p:cNvPicPr>
          <p:nvPr/>
        </p:nvPicPr>
        <p:blipFill>
          <a:blip r:embed="rId2" cstate="print"/>
          <a:srcRect b="16958"/>
          <a:stretch>
            <a:fillRect/>
          </a:stretch>
        </p:blipFill>
        <p:spPr bwMode="auto">
          <a:xfrm>
            <a:off x="1403648" y="2924944"/>
            <a:ext cx="6408712" cy="3040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паровоза в истории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города Белово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17073" y="894593"/>
            <a:ext cx="5881255" cy="58248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19" y="674255"/>
            <a:ext cx="8541326" cy="831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Станция Белово  открыта в 1921 год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4836" y="365126"/>
            <a:ext cx="3070514" cy="20825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паровоз на станции Белово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1673" y="4744315"/>
            <a:ext cx="4059382" cy="16472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1924 год, участники Первомайского митинга </a:t>
            </a:r>
            <a:r>
              <a:rPr lang="ru-RU" dirty="0" err="1" smtClean="0"/>
              <a:t>Бачатского</a:t>
            </a:r>
            <a:r>
              <a:rPr lang="ru-RU" dirty="0" smtClean="0"/>
              <a:t> паровозного депо решили сфотографироваться на память</a:t>
            </a:r>
            <a:endParaRPr lang="ru-RU" dirty="0"/>
          </a:p>
        </p:txBody>
      </p:sp>
      <p:pic>
        <p:nvPicPr>
          <p:cNvPr id="3076" name="Picture 4" descr="Steam locomotive 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4209" y="3095337"/>
            <a:ext cx="4179791" cy="3254664"/>
          </a:xfrm>
          <a:prstGeom prst="rect">
            <a:avLst/>
          </a:prstGeom>
          <a:noFill/>
        </p:spPr>
      </p:pic>
      <p:pic>
        <p:nvPicPr>
          <p:cNvPr id="6" name="Picture 2" descr="http://www.belovo42.ru/files/belovo42/Image/UKiK/museum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070" y="281998"/>
            <a:ext cx="5294026" cy="3827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809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   «Паровоз»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  в г. Белово 27 июля 2012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11_730-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36" t="32475" r="5595" b="22021"/>
          <a:stretch>
            <a:fillRect/>
          </a:stretch>
        </p:blipFill>
        <p:spPr>
          <a:xfrm>
            <a:off x="323528" y="2204864"/>
            <a:ext cx="8500334" cy="39808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Строение паровоза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троение паровоз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162088"/>
            <a:ext cx="7200800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768752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5fan.ru/files/15/5fan_ru_77848_fee2dc834667e3d6875c39a6529ba8b5.html_files/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3233128" cy="3024336"/>
          </a:xfrm>
          <a:prstGeom prst="rect">
            <a:avLst/>
          </a:prstGeom>
          <a:noFill/>
        </p:spPr>
      </p:pic>
      <p:pic>
        <p:nvPicPr>
          <p:cNvPr id="4" name="Рисунок 3" descr="C:\Users\DNS\Desktop\image_5_18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69160"/>
            <a:ext cx="4108450" cy="173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900igr.net/up/datas/205322/015.jpg"/>
          <p:cNvPicPr>
            <a:picLocks noChangeAspect="1" noChangeArrowheads="1"/>
          </p:cNvPicPr>
          <p:nvPr/>
        </p:nvPicPr>
        <p:blipFill>
          <a:blip r:embed="rId4" cstate="print"/>
          <a:srcRect l="13649" t="28687" r="76114" b="23014"/>
          <a:stretch>
            <a:fillRect/>
          </a:stretch>
        </p:blipFill>
        <p:spPr bwMode="auto">
          <a:xfrm>
            <a:off x="7668344" y="2618910"/>
            <a:ext cx="1296144" cy="4050450"/>
          </a:xfrm>
          <a:prstGeom prst="rect">
            <a:avLst/>
          </a:prstGeom>
          <a:noFill/>
        </p:spPr>
      </p:pic>
      <p:pic>
        <p:nvPicPr>
          <p:cNvPr id="3080" name="Picture 8" descr="http://zoozel.ru/gallery/images/1968531_izobrazhenie-vertolet.jpg"/>
          <p:cNvPicPr>
            <a:picLocks noChangeAspect="1" noChangeArrowheads="1"/>
          </p:cNvPicPr>
          <p:nvPr/>
        </p:nvPicPr>
        <p:blipFill>
          <a:blip r:embed="rId5" cstate="print"/>
          <a:srcRect l="12351" b="12500"/>
          <a:stretch>
            <a:fillRect/>
          </a:stretch>
        </p:blipFill>
        <p:spPr bwMode="auto">
          <a:xfrm>
            <a:off x="6228184" y="188640"/>
            <a:ext cx="2692871" cy="2016224"/>
          </a:xfrm>
          <a:prstGeom prst="rect">
            <a:avLst/>
          </a:prstGeom>
          <a:noFill/>
        </p:spPr>
      </p:pic>
      <p:pic>
        <p:nvPicPr>
          <p:cNvPr id="3086" name="Picture 14" descr="http://images.myshared.ru/6/776748/slide_2.jpg"/>
          <p:cNvPicPr>
            <a:picLocks noChangeAspect="1" noChangeArrowheads="1"/>
          </p:cNvPicPr>
          <p:nvPr/>
        </p:nvPicPr>
        <p:blipFill>
          <a:blip r:embed="rId6" cstate="print"/>
          <a:srcRect l="23886" t="16087" r="36739" b="16714"/>
          <a:stretch>
            <a:fillRect/>
          </a:stretch>
        </p:blipFill>
        <p:spPr bwMode="auto">
          <a:xfrm>
            <a:off x="4572000" y="2780928"/>
            <a:ext cx="2520280" cy="322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КПД-коэффициент полезного действия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556792"/>
            <a:ext cx="7802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 </a:t>
            </a:r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(%) </a:t>
            </a: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- «эта»  -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буква греческого алфавита </a:t>
            </a:r>
            <a:endParaRPr lang="ru-RU" sz="3600" b="1" dirty="0"/>
          </a:p>
        </p:txBody>
      </p:sp>
      <p:pic>
        <p:nvPicPr>
          <p:cNvPr id="1026" name="Picture 2" descr="C:\Users\УЧИТЕЛЬ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7920880" cy="298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Макет паровоза Черепанова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установлен 31 июля 2004 г.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честь дня железнодорожника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DNS\Desktop\Паровоз сейчас на вокзал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1287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29131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создания паровоза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5040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1680 год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паровой котёл француза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Папена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fb.ru/misc/i/gallery/29279/1119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3240360" cy="4867493"/>
          </a:xfrm>
          <a:prstGeom prst="rect">
            <a:avLst/>
          </a:prstGeom>
          <a:noFill/>
        </p:spPr>
      </p:pic>
      <p:pic>
        <p:nvPicPr>
          <p:cNvPr id="1028" name="Picture 4" descr="https://cdn.superstock.com/4443/Download/4443-1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388042" cy="4448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1898 год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насос англичанина Томаса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Севери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5364" name="Picture 4" descr="http://i.ucrazy.ru/files/pics/2016.12/thumbs/poterinoiukra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3345245" cy="5045745"/>
          </a:xfrm>
          <a:prstGeom prst="rect">
            <a:avLst/>
          </a:prstGeom>
          <a:noFill/>
        </p:spPr>
      </p:pic>
      <p:pic>
        <p:nvPicPr>
          <p:cNvPr id="15366" name="Picture 6" descr="https://3.bp.blogspot.com/-3FbePTA5Ikw/WZ7XFny_1LI/AAAAAAAAMDM/Nm9Fws7xm1UVhgrwfd0mNLdHXCo_VLIdwCLcBGAs/w1200-h630-p-k-no-nu/Earliest%2BCar%2B-%2BEarliest%2Bsteam%2B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5249522" cy="27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1769 год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паровой двигатель для транспортных нужд француза Николы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Кюньо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autoshtuchka.ru/wp-content/uploads/nikolya-kun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04864"/>
            <a:ext cx="2874110" cy="3988356"/>
          </a:xfrm>
          <a:prstGeom prst="rect">
            <a:avLst/>
          </a:prstGeom>
          <a:noFill/>
        </p:spPr>
      </p:pic>
      <p:pic>
        <p:nvPicPr>
          <p:cNvPr id="16388" name="Picture 4" descr="http://www.themotormuseuminminiature.co.uk/resources/MMIM%20HAT%20Cugnot%20large.jpg"/>
          <p:cNvPicPr>
            <a:picLocks noChangeAspect="1" noChangeArrowheads="1"/>
          </p:cNvPicPr>
          <p:nvPr/>
        </p:nvPicPr>
        <p:blipFill>
          <a:blip r:embed="rId3" cstate="print"/>
          <a:srcRect l="8918" t="11891" r="1902" b="13368"/>
          <a:stretch>
            <a:fillRect/>
          </a:stretch>
        </p:blipFill>
        <p:spPr bwMode="auto">
          <a:xfrm>
            <a:off x="323528" y="2418831"/>
            <a:ext cx="5616624" cy="3530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8215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1802 год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безрельсовый паровоз Ричарда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Тревитика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4" name="Picture 6" descr="Trevithick Richard Linnell.jpg"/>
          <p:cNvPicPr>
            <a:picLocks noChangeAspect="1" noChangeArrowheads="1"/>
          </p:cNvPicPr>
          <p:nvPr/>
        </p:nvPicPr>
        <p:blipFill>
          <a:blip r:embed="rId2" cstate="print"/>
          <a:srcRect l="19045" t="1960" r="14295" b="33376"/>
          <a:stretch>
            <a:fillRect/>
          </a:stretch>
        </p:blipFill>
        <p:spPr bwMode="auto">
          <a:xfrm>
            <a:off x="6429388" y="1142984"/>
            <a:ext cx="2271766" cy="2677438"/>
          </a:xfrm>
          <a:prstGeom prst="rect">
            <a:avLst/>
          </a:prstGeom>
          <a:noFill/>
        </p:spPr>
      </p:pic>
      <p:pic>
        <p:nvPicPr>
          <p:cNvPr id="11" name="Picture 12" descr="ÐÑÑÐ¾ÑÐ¸Ñ Ð¿Ð¾ÐµÐ·Ð´Ð¾Ð² Ð² Ð¿ÐµÑÑÐ¾Ð½Ð°Ð»Ð¸ÑÑ: Ð Ð¸ÑÐ°ÑÐ´ Ð¢ÑÐµÐ²Ð¸ÑÐ¸Ðº (Ð°Ð½Ð³Ð». Richard Trevithick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4170" y="4143380"/>
            <a:ext cx="2412933" cy="1737312"/>
          </a:xfrm>
          <a:prstGeom prst="rect">
            <a:avLst/>
          </a:prstGeom>
          <a:noFill/>
        </p:spPr>
      </p:pic>
      <p:pic>
        <p:nvPicPr>
          <p:cNvPr id="3075" name="Picture 3" descr="C:\Users\DNS\Desktop\857460_90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1833 год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первый паровоз в России построен отцом и сыном Черепановыми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s238.biblioclub.ru/services/fks.php?fks_action=get_file&amp;fks_flag=2&amp;fks_id=ies_img_images_00414_031000.jpg"/>
          <p:cNvPicPr>
            <a:picLocks noChangeAspect="1" noChangeArrowheads="1"/>
          </p:cNvPicPr>
          <p:nvPr/>
        </p:nvPicPr>
        <p:blipFill>
          <a:blip r:embed="rId2" cstate="print"/>
          <a:srcRect l="8199" r="8166" b="3611"/>
          <a:stretch>
            <a:fillRect/>
          </a:stretch>
        </p:blipFill>
        <p:spPr bwMode="auto">
          <a:xfrm>
            <a:off x="5868144" y="4221088"/>
            <a:ext cx="2376264" cy="2376264"/>
          </a:xfrm>
          <a:prstGeom prst="rect">
            <a:avLst/>
          </a:prstGeom>
          <a:noFill/>
        </p:spPr>
      </p:pic>
      <p:pic>
        <p:nvPicPr>
          <p:cNvPr id="1030" name="Picture 6" descr="https://s16.stc.all.kpcdn.net/share/i/4/826358/wx1080.jpg"/>
          <p:cNvPicPr>
            <a:picLocks noChangeAspect="1" noChangeArrowheads="1"/>
          </p:cNvPicPr>
          <p:nvPr/>
        </p:nvPicPr>
        <p:blipFill>
          <a:blip r:embed="rId3" cstate="print"/>
          <a:srcRect l="9737" r="12364"/>
          <a:stretch>
            <a:fillRect/>
          </a:stretch>
        </p:blipFill>
        <p:spPr bwMode="auto">
          <a:xfrm>
            <a:off x="107504" y="1916832"/>
            <a:ext cx="5278841" cy="4536504"/>
          </a:xfrm>
          <a:prstGeom prst="rect">
            <a:avLst/>
          </a:prstGeom>
          <a:noFill/>
        </p:spPr>
      </p:pic>
      <p:pic>
        <p:nvPicPr>
          <p:cNvPr id="1032" name="Picture 8" descr="http://freelance.ru/img/portfolio/pics/00/27/B9/2603391.jpg"/>
          <p:cNvPicPr>
            <a:picLocks noChangeAspect="1" noChangeArrowheads="1"/>
          </p:cNvPicPr>
          <p:nvPr/>
        </p:nvPicPr>
        <p:blipFill>
          <a:blip r:embed="rId4" cstate="print"/>
          <a:srcRect l="6957" b="28571"/>
          <a:stretch>
            <a:fillRect/>
          </a:stretch>
        </p:blipFill>
        <p:spPr bwMode="auto">
          <a:xfrm>
            <a:off x="5508104" y="1844824"/>
            <a:ext cx="3203876" cy="2096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Современный паровоз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42" name="Picture 10" descr="https://img-fotki.yandex.ru/get/15531/181686513.21/0_3a3e1c_85f74de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8289563" cy="5526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Движение паровоза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Паровозы движени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216094"/>
            <a:ext cx="7272808" cy="545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84</Words>
  <Application>Microsoft Office PowerPoint</Application>
  <PresentationFormat>Экран (4:3)</PresentationFormat>
  <Paragraphs>22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Урок физики  8 класс «Роль железной дороги в жизни города Белово. КПД теплового двигателя паровоза.» </vt:lpstr>
      <vt:lpstr>История создания паровоза</vt:lpstr>
      <vt:lpstr> 1680 год  паровой котёл француза Дени Папена  </vt:lpstr>
      <vt:lpstr>1898 год насос англичанина Томаса Севери </vt:lpstr>
      <vt:lpstr>1769 год паровой двигатель для транспортных нужд француза Николы Кюньо</vt:lpstr>
      <vt:lpstr>1802 год безрельсовый паровоз Ричарда Тревитика </vt:lpstr>
      <vt:lpstr>1833 год первый паровоз в России построен отцом и сыном Черепановыми </vt:lpstr>
      <vt:lpstr>Современный паровоз</vt:lpstr>
      <vt:lpstr>Движение паровоза</vt:lpstr>
      <vt:lpstr>Роль паровоза в истории  города Белово</vt:lpstr>
      <vt:lpstr>Станция Белово  открыта в 1921 год  </vt:lpstr>
      <vt:lpstr>Первый паровоз на станции Белово</vt:lpstr>
      <vt:lpstr>Памятник    «Паровоз»    открыт  в г. Белово 27 июля 2012 г.</vt:lpstr>
      <vt:lpstr>Строение паровоза</vt:lpstr>
      <vt:lpstr>Принцип работы</vt:lpstr>
      <vt:lpstr>КПД-коэффициент полезного действия</vt:lpstr>
      <vt:lpstr>Макет паровоза Черепанова   установлен 31 июля 2004 г.  в честь дня железнодорожника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паровоза</dc:title>
  <dc:creator>УЧИТЕЛЬ</dc:creator>
  <cp:lastModifiedBy>DNS</cp:lastModifiedBy>
  <cp:revision>34</cp:revision>
  <dcterms:created xsi:type="dcterms:W3CDTF">2018-11-14T05:14:10Z</dcterms:created>
  <dcterms:modified xsi:type="dcterms:W3CDTF">2019-07-16T11:39:57Z</dcterms:modified>
</cp:coreProperties>
</file>