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2" r:id="rId5"/>
    <p:sldId id="275" r:id="rId6"/>
    <p:sldId id="257" r:id="rId7"/>
    <p:sldId id="258" r:id="rId8"/>
    <p:sldId id="259" r:id="rId9"/>
    <p:sldId id="260" r:id="rId10"/>
    <p:sldId id="277" r:id="rId11"/>
    <p:sldId id="276" r:id="rId12"/>
    <p:sldId id="278" r:id="rId13"/>
    <p:sldId id="279" r:id="rId14"/>
    <p:sldId id="280" r:id="rId15"/>
    <p:sldId id="264" r:id="rId16"/>
    <p:sldId id="265" r:id="rId17"/>
    <p:sldId id="266" r:id="rId18"/>
    <p:sldId id="267" r:id="rId19"/>
    <p:sldId id="268" r:id="rId20"/>
    <p:sldId id="271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ВНЕУРОЧНОЕ ЗАНЯТИЕ ПО ПРОГРАММЕ </a:t>
            </a:r>
            <a:br>
              <a:rPr lang="ru-RU" sz="4800" dirty="0" smtClean="0"/>
            </a:br>
            <a:r>
              <a:rPr lang="ru-RU" sz="4800" dirty="0" smtClean="0"/>
              <a:t>С «ОДАРЕННЫМИ ДЕТЬМИ»</a:t>
            </a:r>
            <a:br>
              <a:rPr lang="ru-RU" sz="4800" dirty="0" smtClean="0"/>
            </a:br>
            <a:r>
              <a:rPr lang="ru-RU" sz="4800" dirty="0" smtClean="0"/>
              <a:t>Интегрированное занятие - путешествие по стране Математики и Филологии.</a:t>
            </a:r>
            <a:br>
              <a:rPr lang="ru-RU" sz="4800" dirty="0" smtClean="0"/>
            </a:br>
            <a:r>
              <a:rPr lang="ru-RU" sz="4800" i="1" dirty="0" smtClean="0"/>
              <a:t>«Без слов и грамматики не учатся математике».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2-я остановка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Орфографический диктант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ru-static.z-dn.net/files/d96/d929db0d9faad6af5cb5955e6fde941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85723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86124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42913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572140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Корабль «Чертежный»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4771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mtClean="0">
                <a:solidFill>
                  <a:schemeClr val="tx1"/>
                </a:solidFill>
              </a:rPr>
              <a:t>Устранение неисправностей коробля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/>
              <a:t>Начертите на отдельном листке бумаги окружность, используя тарелку, блюдце или чашку. Найдите центр окружности удобным для вас способом.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6700"/>
            <a:ext cx="33829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46767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35709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2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«Морфологическая»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5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лишнее слово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3600" i="1" dirty="0" smtClean="0"/>
              <a:t>Радиус, длина , хорда. (род)</a:t>
            </a:r>
            <a:endParaRPr lang="ru-RU" sz="3600" dirty="0" smtClean="0"/>
          </a:p>
          <a:p>
            <a:pPr lvl="1"/>
            <a:r>
              <a:rPr lang="ru-RU" sz="3600" i="1" dirty="0" smtClean="0"/>
              <a:t>Собака, круг, девочка. (</a:t>
            </a:r>
            <a:r>
              <a:rPr lang="ru-RU" sz="3600" i="1" dirty="0" err="1" smtClean="0"/>
              <a:t>одуш</a:t>
            </a:r>
            <a:r>
              <a:rPr lang="ru-RU" sz="3600" i="1" dirty="0" smtClean="0"/>
              <a:t>.)</a:t>
            </a:r>
            <a:endParaRPr lang="ru-RU" sz="3600" dirty="0" smtClean="0"/>
          </a:p>
          <a:p>
            <a:pPr lvl="1"/>
            <a:r>
              <a:rPr lang="ru-RU" sz="3600" i="1" dirty="0" smtClean="0"/>
              <a:t>Москва, перпендикуляр, Россия. (собств.)</a:t>
            </a:r>
            <a:endParaRPr lang="ru-RU" sz="3600" dirty="0" smtClean="0"/>
          </a:p>
          <a:p>
            <a:pPr lvl="1"/>
            <a:r>
              <a:rPr lang="ru-RU" sz="3600" i="1" dirty="0" smtClean="0"/>
              <a:t>Окружность, дуга, диаметр.(склон)</a:t>
            </a:r>
            <a:endParaRPr lang="ru-RU" sz="3600" dirty="0" smtClean="0"/>
          </a:p>
          <a:p>
            <a:pPr lvl="1"/>
            <a:r>
              <a:rPr lang="ru-RU" sz="3600" i="1" dirty="0" smtClean="0"/>
              <a:t>Ключи, уроки, треугольник. (число)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767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373563"/>
          </a:xfrm>
        </p:spPr>
        <p:txBody>
          <a:bodyPr>
            <a:normAutofit/>
          </a:bodyPr>
          <a:lstStyle/>
          <a:p>
            <a:pPr lvl="1"/>
            <a:r>
              <a:rPr lang="ru-RU" sz="3200" i="1" u="sng" dirty="0" smtClean="0"/>
              <a:t>Радиус</a:t>
            </a:r>
            <a:r>
              <a:rPr lang="ru-RU" sz="3200" i="1" dirty="0" smtClean="0"/>
              <a:t>, длина , хорда. (род)</a:t>
            </a:r>
            <a:endParaRPr lang="ru-RU" sz="3200" dirty="0" smtClean="0"/>
          </a:p>
          <a:p>
            <a:pPr lvl="1"/>
            <a:r>
              <a:rPr lang="ru-RU" sz="3200" i="1" dirty="0" smtClean="0"/>
              <a:t>Собака, </a:t>
            </a:r>
            <a:r>
              <a:rPr lang="ru-RU" sz="3200" i="1" u="sng" dirty="0" smtClean="0"/>
              <a:t>круг</a:t>
            </a:r>
            <a:r>
              <a:rPr lang="ru-RU" sz="3200" i="1" dirty="0" smtClean="0"/>
              <a:t>, девочка. (</a:t>
            </a:r>
            <a:r>
              <a:rPr lang="ru-RU" sz="3200" i="1" dirty="0" err="1" smtClean="0"/>
              <a:t>одуш</a:t>
            </a:r>
            <a:r>
              <a:rPr lang="ru-RU" sz="3200" i="1" dirty="0" smtClean="0"/>
              <a:t>.)</a:t>
            </a:r>
            <a:endParaRPr lang="ru-RU" sz="3200" dirty="0" smtClean="0"/>
          </a:p>
          <a:p>
            <a:pPr lvl="1"/>
            <a:r>
              <a:rPr lang="ru-RU" sz="3200" i="1" dirty="0" smtClean="0"/>
              <a:t>Москва, </a:t>
            </a:r>
            <a:r>
              <a:rPr lang="ru-RU" sz="3200" i="1" u="sng" dirty="0" smtClean="0"/>
              <a:t>перпендикуляр</a:t>
            </a:r>
            <a:r>
              <a:rPr lang="ru-RU" sz="3200" i="1" dirty="0" smtClean="0"/>
              <a:t>, Россия. (собств.)</a:t>
            </a:r>
            <a:endParaRPr lang="ru-RU" sz="3200" dirty="0" smtClean="0"/>
          </a:p>
          <a:p>
            <a:pPr lvl="1"/>
            <a:r>
              <a:rPr lang="ru-RU" sz="3200" i="1" dirty="0" smtClean="0"/>
              <a:t>Окружность, дуга, </a:t>
            </a:r>
            <a:r>
              <a:rPr lang="ru-RU" sz="3200" i="1" u="sng" dirty="0" smtClean="0"/>
              <a:t>диаметр</a:t>
            </a:r>
            <a:r>
              <a:rPr lang="ru-RU" sz="3200" i="1" dirty="0" smtClean="0"/>
              <a:t>.(склон)</a:t>
            </a:r>
            <a:endParaRPr lang="ru-RU" sz="3200" dirty="0" smtClean="0"/>
          </a:p>
          <a:p>
            <a:pPr lvl="1"/>
            <a:r>
              <a:rPr lang="ru-RU" sz="3200" i="1" dirty="0" smtClean="0"/>
              <a:t>Ключи, уроки, </a:t>
            </a:r>
            <a:r>
              <a:rPr lang="ru-RU" sz="3200" i="1" u="sng" dirty="0" smtClean="0"/>
              <a:t>треугольник.</a:t>
            </a:r>
            <a:r>
              <a:rPr lang="ru-RU" sz="3200" i="1" dirty="0" smtClean="0"/>
              <a:t> (число)</a:t>
            </a: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8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«Синтаксическая»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8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Развитие памяти</a:t>
            </a:r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-2" t="13956" r="43446" b="14919"/>
          <a:stretch>
            <a:fillRect/>
          </a:stretch>
        </p:blipFill>
        <p:spPr>
          <a:xfrm>
            <a:off x="0" y="1916113"/>
            <a:ext cx="7712075" cy="4073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6-я остановка Закрепительная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Существительное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обозначает … , </a:t>
            </a: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на вопросы…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Морфологические признаки: собственное </a:t>
            </a:r>
            <a:br>
              <a:rPr lang="x-none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… , одушевленные и … , род </a:t>
            </a:r>
            <a:r>
              <a:rPr lang="x-none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…, склонение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x-none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Изменяется по…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 предложении является…</a:t>
            </a:r>
          </a:p>
        </p:txBody>
      </p:sp>
    </p:spTree>
    <p:extLst>
      <p:ext uri="{BB962C8B-B14F-4D97-AF65-F5344CB8AC3E}">
        <p14:creationId xmlns:p14="http://schemas.microsoft.com/office/powerpoint/2010/main" xmlns="" val="23802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Длину окружности можно найти по формуле….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построение окружности необходимо задать ее …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найти диаметр окружности , зная ее длину, необходимо выразить через формулу ….окружности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Запишите основные формулы.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Развитие памяти</a:t>
            </a:r>
            <a:endParaRPr lang="ru-RU" alt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33600"/>
            <a:ext cx="75596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75" y="2133600"/>
            <a:ext cx="7813675" cy="3517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029604" cy="28146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Имя существительное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Длина </a:t>
            </a:r>
            <a:r>
              <a:rPr lang="ru-RU" b="1" dirty="0" smtClean="0">
                <a:solidFill>
                  <a:srgbClr val="C00000"/>
                </a:solidFill>
              </a:rPr>
              <a:t>Окружности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57290" y="785794"/>
            <a:ext cx="6965950" cy="2057400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(«Без слов и грамматики не учатся математике»)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 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92350"/>
            <a:ext cx="23955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11513"/>
            <a:ext cx="25733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f0c77f5bb5767dd6461bf60b9209a8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6869572" cy="34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492919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Опознавательная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357694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Теоретическая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157161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Морфологическая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971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Синтаксическая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43314"/>
            <a:ext cx="30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Орфографический диктант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4071942"/>
            <a:ext cx="141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Чертежный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4929198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Закрепительная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522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962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1-я остановка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Опознавательная» 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68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бятые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Сяпала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напушке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увазила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калушаточки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присяпали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стрямкали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подудонились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некузявая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вычучили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вздребезнулась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сопритюкнулась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усяпала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напушки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брянчит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подудонились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71580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напушка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калушаточки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17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270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ВНЕУРОЧНОЕ ЗАНЯТИЕ ПО ПРОГРАММЕ  С «ОДАРЕННЫМИ ДЕТЬМИ» Интегрированное занятие - путешествие по стране Математики и Филологии. «Без слов и грамматики не учатся математике».   )</vt:lpstr>
      <vt:lpstr>Развитие памяти</vt:lpstr>
      <vt:lpstr>Развитие памяти</vt:lpstr>
      <vt:lpstr>Имя существительное  Длина Окружности  </vt:lpstr>
      <vt:lpstr>(«Без слов и грамматики не учатся математике»). </vt:lpstr>
      <vt:lpstr>Маршрут</vt:lpstr>
      <vt:lpstr>1-я остановка</vt:lpstr>
      <vt:lpstr>Пуськи бятые</vt:lpstr>
      <vt:lpstr>Имена существительные</vt:lpstr>
      <vt:lpstr>2-я остановка</vt:lpstr>
      <vt:lpstr>Слайд 11</vt:lpstr>
      <vt:lpstr>3-я остановка</vt:lpstr>
      <vt:lpstr>Слайд 13</vt:lpstr>
      <vt:lpstr>Устранение неисправностей коробля</vt:lpstr>
      <vt:lpstr>Слайд 15</vt:lpstr>
      <vt:lpstr>4-я остановка</vt:lpstr>
      <vt:lpstr>Найди лишнее слово</vt:lpstr>
      <vt:lpstr>Проверь себя!</vt:lpstr>
      <vt:lpstr>5-я остановка</vt:lpstr>
      <vt:lpstr>6-я остановка Закрепительная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User</cp:lastModifiedBy>
  <cp:revision>13</cp:revision>
  <dcterms:created xsi:type="dcterms:W3CDTF">2013-10-20T14:43:13Z</dcterms:created>
  <dcterms:modified xsi:type="dcterms:W3CDTF">2019-07-03T02:34:59Z</dcterms:modified>
</cp:coreProperties>
</file>