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56" r:id="rId3"/>
    <p:sldId id="259" r:id="rId4"/>
    <p:sldId id="257" r:id="rId5"/>
    <p:sldId id="258" r:id="rId6"/>
    <p:sldId id="260" r:id="rId7"/>
    <p:sldId id="261" r:id="rId8"/>
    <p:sldId id="262" r:id="rId9"/>
    <p:sldId id="266" r:id="rId10"/>
    <p:sldId id="269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7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380069"/>
            <a:ext cx="6430967" cy="2616199"/>
          </a:xfrm>
        </p:spPr>
        <p:txBody>
          <a:bodyPr anchor="b">
            <a:normAutofit/>
          </a:bodyPr>
          <a:lstStyle>
            <a:lvl1pPr algn="r">
              <a:defRPr sz="45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5883276"/>
            <a:ext cx="324303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2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1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685800"/>
            <a:ext cx="1327777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5867132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666999"/>
            <a:ext cx="6698060" cy="2110382"/>
          </a:xfrm>
        </p:spPr>
        <p:txBody>
          <a:bodyPr anchor="b"/>
          <a:lstStyle>
            <a:lvl1pPr algn="r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667000"/>
            <a:ext cx="3671291" cy="312420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685800"/>
            <a:ext cx="4680743" cy="5105401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1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667000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76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5883276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588327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, сколько нам открытий чудных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110" y="82355"/>
            <a:ext cx="8799771" cy="6596535"/>
          </a:xfrm>
        </p:spPr>
      </p:pic>
    </p:spTree>
    <p:extLst>
      <p:ext uri="{BB962C8B-B14F-4D97-AF65-F5344CB8AC3E}">
        <p14:creationId xmlns:p14="http://schemas.microsoft.com/office/powerpoint/2010/main" val="122981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rgbClr val="FF0000"/>
                </a:solidFill>
              </a:rPr>
              <a:t>нитроглицерин</a:t>
            </a:r>
            <a:endParaRPr lang="ru-RU" sz="72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30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606829"/>
            <a:ext cx="8000999" cy="5260572"/>
          </a:xfrm>
        </p:spPr>
        <p:txBody>
          <a:bodyPr/>
          <a:lstStyle/>
          <a:p>
            <a:pPr marL="0" indent="0">
              <a:buNone/>
            </a:pPr>
            <a:r>
              <a:rPr lang="ru-RU" smtClean="0"/>
              <a:t>                                                                    Закрепление</a:t>
            </a:r>
          </a:p>
          <a:p>
            <a:pPr marL="0" indent="0">
              <a:buNone/>
            </a:pPr>
            <a:r>
              <a:rPr lang="ru-RU" dirty="0" smtClean="0"/>
              <a:t>-  </a:t>
            </a:r>
            <a:r>
              <a:rPr lang="ru-RU" b="1" i="1" dirty="0"/>
              <a:t>По  количеству гидроксильных групп спирты делят на ….</a:t>
            </a:r>
          </a:p>
          <a:p>
            <a:pPr marL="0" indent="0">
              <a:buNone/>
            </a:pPr>
            <a:r>
              <a:rPr lang="ru-RU" b="1" i="1" dirty="0"/>
              <a:t>-  Многоатомными называют спирты ….</a:t>
            </a:r>
          </a:p>
          <a:p>
            <a:pPr marL="0" indent="0">
              <a:buNone/>
            </a:pPr>
            <a:r>
              <a:rPr lang="ru-RU" b="1" i="1" dirty="0"/>
              <a:t>-  Представитель трёхатомных спиртов ….  </a:t>
            </a:r>
          </a:p>
          <a:p>
            <a:pPr marL="0" indent="0">
              <a:buNone/>
            </a:pPr>
            <a:r>
              <a:rPr lang="ru-RU" b="1" i="1" dirty="0"/>
              <a:t>-  Одноатомные и многоатомные спирты имеют много общих свойств, </a:t>
            </a:r>
          </a:p>
          <a:p>
            <a:pPr marL="0" indent="0">
              <a:buNone/>
            </a:pPr>
            <a:r>
              <a:rPr lang="ru-RU" b="1" i="1" dirty="0"/>
              <a:t>потому что ….</a:t>
            </a:r>
          </a:p>
          <a:p>
            <a:pPr marL="0" indent="0">
              <a:buNone/>
            </a:pPr>
            <a:r>
              <a:rPr lang="ru-RU" b="1" i="1" dirty="0"/>
              <a:t>-  Увеличения числа гидроксогрупп  в составе спиртов приводит к ……..</a:t>
            </a:r>
          </a:p>
          <a:p>
            <a:pPr marL="0" indent="0">
              <a:buNone/>
            </a:pPr>
            <a:r>
              <a:rPr lang="ru-RU" b="1" i="1" dirty="0"/>
              <a:t>- Многоатомные спирты можно отличить от одноатомных с помощью….</a:t>
            </a:r>
          </a:p>
          <a:p>
            <a:pPr marL="0" indent="0">
              <a:buNone/>
            </a:pPr>
            <a:r>
              <a:rPr lang="ru-RU" b="1" i="1" dirty="0"/>
              <a:t>- Отличительные физические свойства многоатомных спиртов…..</a:t>
            </a:r>
          </a:p>
          <a:p>
            <a:pPr marL="0" indent="0">
              <a:buNone/>
            </a:pPr>
            <a:r>
              <a:rPr lang="ru-RU" b="1" i="1" dirty="0"/>
              <a:t>- Отличительные химические  свойства многоатомных спиртов…..</a:t>
            </a:r>
          </a:p>
          <a:p>
            <a:endParaRPr lang="ru-RU" b="1" i="1" dirty="0"/>
          </a:p>
          <a:p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5760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3232" y="914400"/>
            <a:ext cx="7849793" cy="4943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Рефлексия</a:t>
            </a:r>
            <a:endParaRPr lang="ru-RU" dirty="0"/>
          </a:p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- Что заинтересовало вас сегодня на уроке более всего?</a:t>
            </a:r>
          </a:p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- Помог ли сегодняшний урок лучше разобраться в вопросах темы?</a:t>
            </a:r>
          </a:p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- Пригодятся ли вам знания, полученные сегодня на уроке?</a:t>
            </a:r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 </a:t>
            </a:r>
            <a:r>
              <a:rPr lang="ru-RU" sz="2400" b="1" i="1" u="sng" dirty="0"/>
              <a:t>Домашнее задание.</a:t>
            </a:r>
          </a:p>
          <a:p>
            <a:r>
              <a:rPr lang="ru-RU" sz="2400" b="1" i="1" u="sng" dirty="0"/>
              <a:t>  П. 22,вопросы 1-3 стр. 92, решить задачу № 1 стр. 92</a:t>
            </a:r>
          </a:p>
          <a:p>
            <a:endParaRPr lang="ru-RU" b="1" i="1" u="sng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92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Многоатомные спирты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4691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Дать название по формуле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98" y="2579312"/>
            <a:ext cx="7385136" cy="26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3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234" y="1371600"/>
            <a:ext cx="7514035" cy="450850"/>
          </a:xfrm>
        </p:spPr>
        <p:txBody>
          <a:bodyPr>
            <a:noAutofit/>
          </a:bodyPr>
          <a:lstStyle/>
          <a:p>
            <a:r>
              <a:rPr lang="ru-RU" b="1" dirty="0" smtClean="0"/>
              <a:t>Дать название по формуле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7" y="2702332"/>
            <a:ext cx="7806288" cy="242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234" y="1371601"/>
            <a:ext cx="7514035" cy="704850"/>
          </a:xfrm>
        </p:spPr>
        <p:txBody>
          <a:bodyPr/>
          <a:lstStyle/>
          <a:p>
            <a:r>
              <a:rPr lang="ru-RU" b="1" dirty="0" smtClean="0"/>
              <a:t>Дать название по формуле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5" y="3290627"/>
            <a:ext cx="7789252" cy="12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234" y="1000126"/>
            <a:ext cx="7514035" cy="36194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Взаимодействие с натрием</a:t>
            </a:r>
            <a:endParaRPr lang="ru-RU" b="1" dirty="0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487" y="84843"/>
            <a:ext cx="8691513" cy="6518635"/>
          </a:xfrm>
        </p:spPr>
      </p:pic>
    </p:spTree>
    <p:extLst>
      <p:ext uri="{BB962C8B-B14F-4D97-AF65-F5344CB8AC3E}">
        <p14:creationId xmlns:p14="http://schemas.microsoft.com/office/powerpoint/2010/main" val="217351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2" y="32"/>
            <a:ext cx="6857968" cy="6857968"/>
          </a:xfrm>
        </p:spPr>
      </p:pic>
    </p:spTree>
    <p:extLst>
      <p:ext uri="{BB962C8B-B14F-4D97-AF65-F5344CB8AC3E}">
        <p14:creationId xmlns:p14="http://schemas.microsoft.com/office/powerpoint/2010/main" val="19593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76" y="3466407"/>
            <a:ext cx="4522124" cy="33915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49" y="1"/>
            <a:ext cx="6708370" cy="34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5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234" y="1371601"/>
            <a:ext cx="7514035" cy="3048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Где логика_ - тнт (goodmp3.top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651" y="5734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428</TotalTime>
  <Words>140</Words>
  <Application>Microsoft Office PowerPoint</Application>
  <PresentationFormat>Экран (4:3)</PresentationFormat>
  <Paragraphs>23</Paragraphs>
  <Slides>12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Corbel</vt:lpstr>
      <vt:lpstr>Параллакс</vt:lpstr>
      <vt:lpstr>Презентация PowerPoint</vt:lpstr>
      <vt:lpstr>Многоатомные спирты</vt:lpstr>
      <vt:lpstr>Дать название по формуле</vt:lpstr>
      <vt:lpstr>Дать название по формуле</vt:lpstr>
      <vt:lpstr>Дать название по формуле</vt:lpstr>
      <vt:lpstr>Взаимодействие с натрием</vt:lpstr>
      <vt:lpstr>Презентация PowerPoint</vt:lpstr>
      <vt:lpstr>Презентация PowerPoint</vt:lpstr>
      <vt:lpstr>Презентация PowerPoint</vt:lpstr>
      <vt:lpstr>нитроглицерин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Многоатомные спирты</dc:title>
  <dc:creator>Светлана</dc:creator>
  <cp:lastModifiedBy>Светлана</cp:lastModifiedBy>
  <cp:revision>33</cp:revision>
  <dcterms:created xsi:type="dcterms:W3CDTF">2018-12-08T15:51:25Z</dcterms:created>
  <dcterms:modified xsi:type="dcterms:W3CDTF">2019-08-08T08:20:14Z</dcterms:modified>
</cp:coreProperties>
</file>