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61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854A97-3231-47E0-9844-E6230AFFA818}" type="doc">
      <dgm:prSet loTypeId="urn:microsoft.com/office/officeart/2005/8/layout/bList2#1" loCatId="list" qsTypeId="urn:microsoft.com/office/officeart/2005/8/quickstyle/3d1" qsCatId="3D" csTypeId="urn:microsoft.com/office/officeart/2005/8/colors/accent1_2" csCatId="accent1" phldr="1"/>
      <dgm:spPr/>
    </dgm:pt>
    <dgm:pt modelId="{A4FE52CD-323C-4B3D-8560-8FA0FBD6FD55}">
      <dgm:prSet phldrT="[Текст]"/>
      <dgm:spPr/>
      <dgm:t>
        <a:bodyPr/>
        <a:lstStyle/>
        <a:p>
          <a:r>
            <a:rPr lang="ru-RU" dirty="0" smtClean="0"/>
            <a:t>Мне все было понятно у меня все получилось</a:t>
          </a:r>
          <a:endParaRPr lang="ru-RU" dirty="0"/>
        </a:p>
      </dgm:t>
    </dgm:pt>
    <dgm:pt modelId="{2050868F-56E0-4C96-B1F1-CC2EDC5966EF}" type="parTrans" cxnId="{D9625CA8-3BAF-4C83-A205-51BE5E7173F2}">
      <dgm:prSet/>
      <dgm:spPr/>
      <dgm:t>
        <a:bodyPr/>
        <a:lstStyle/>
        <a:p>
          <a:endParaRPr lang="ru-RU"/>
        </a:p>
      </dgm:t>
    </dgm:pt>
    <dgm:pt modelId="{3AE8B448-94DC-483D-925D-A688F043A429}" type="sibTrans" cxnId="{D9625CA8-3BAF-4C83-A205-51BE5E7173F2}">
      <dgm:prSet/>
      <dgm:spPr/>
      <dgm:t>
        <a:bodyPr/>
        <a:lstStyle/>
        <a:p>
          <a:endParaRPr lang="ru-RU"/>
        </a:p>
      </dgm:t>
    </dgm:pt>
    <dgm:pt modelId="{CB5D5507-7194-4DB0-BE36-94FFCCA17D91}">
      <dgm:prSet phldrT="[Текст]"/>
      <dgm:spPr/>
      <dgm:t>
        <a:bodyPr/>
        <a:lstStyle/>
        <a:p>
          <a:r>
            <a:rPr lang="ru-RU" dirty="0" smtClean="0"/>
            <a:t>Я старался, но у меня не все получилось</a:t>
          </a:r>
          <a:endParaRPr lang="ru-RU" dirty="0"/>
        </a:p>
      </dgm:t>
    </dgm:pt>
    <dgm:pt modelId="{7FDADE7C-D3FF-4BEC-B7D0-4F92A80FB281}" type="parTrans" cxnId="{CEA27D88-9448-4A24-9569-F7AE1819E51E}">
      <dgm:prSet/>
      <dgm:spPr/>
      <dgm:t>
        <a:bodyPr/>
        <a:lstStyle/>
        <a:p>
          <a:endParaRPr lang="ru-RU"/>
        </a:p>
      </dgm:t>
    </dgm:pt>
    <dgm:pt modelId="{C3D4AEB8-A8D4-4A17-86E9-D1C522DDAAFC}" type="sibTrans" cxnId="{CEA27D88-9448-4A24-9569-F7AE1819E51E}">
      <dgm:prSet/>
      <dgm:spPr/>
      <dgm:t>
        <a:bodyPr/>
        <a:lstStyle/>
        <a:p>
          <a:endParaRPr lang="ru-RU"/>
        </a:p>
      </dgm:t>
    </dgm:pt>
    <dgm:pt modelId="{57E5202A-9782-489C-9E46-045CA55DBD95}">
      <dgm:prSet phldrT="[Текст]"/>
      <dgm:spPr/>
      <dgm:t>
        <a:bodyPr/>
        <a:lstStyle/>
        <a:p>
          <a:r>
            <a:rPr lang="ru-RU" dirty="0" smtClean="0"/>
            <a:t>Я потренируюсь , и в следующий раз у меня все получится</a:t>
          </a:r>
          <a:endParaRPr lang="ru-RU" dirty="0"/>
        </a:p>
      </dgm:t>
    </dgm:pt>
    <dgm:pt modelId="{DF0FF291-DC82-42CE-BFF7-6161BCE1430D}" type="parTrans" cxnId="{C95748E7-7984-4F38-8300-FE4CADCF0FCD}">
      <dgm:prSet/>
      <dgm:spPr/>
      <dgm:t>
        <a:bodyPr/>
        <a:lstStyle/>
        <a:p>
          <a:endParaRPr lang="ru-RU"/>
        </a:p>
      </dgm:t>
    </dgm:pt>
    <dgm:pt modelId="{1CAFE9A4-50DF-4078-835B-219CC96A0B3B}" type="sibTrans" cxnId="{C95748E7-7984-4F38-8300-FE4CADCF0FCD}">
      <dgm:prSet/>
      <dgm:spPr/>
      <dgm:t>
        <a:bodyPr/>
        <a:lstStyle/>
        <a:p>
          <a:endParaRPr lang="ru-RU"/>
        </a:p>
      </dgm:t>
    </dgm:pt>
    <dgm:pt modelId="{BEEE1478-374B-416C-8C65-00BDF265923C}" type="pres">
      <dgm:prSet presAssocID="{29854A97-3231-47E0-9844-E6230AFFA818}" presName="diagram" presStyleCnt="0">
        <dgm:presLayoutVars>
          <dgm:dir/>
          <dgm:animLvl val="lvl"/>
          <dgm:resizeHandles val="exact"/>
        </dgm:presLayoutVars>
      </dgm:prSet>
      <dgm:spPr/>
    </dgm:pt>
    <dgm:pt modelId="{22BC96F8-893A-4EAC-8E7C-5D21528D2303}" type="pres">
      <dgm:prSet presAssocID="{A4FE52CD-323C-4B3D-8560-8FA0FBD6FD55}" presName="compNode" presStyleCnt="0"/>
      <dgm:spPr/>
    </dgm:pt>
    <dgm:pt modelId="{1EC31F73-E1EE-4F4C-B502-9007DF614D6F}" type="pres">
      <dgm:prSet presAssocID="{A4FE52CD-323C-4B3D-8560-8FA0FBD6FD55}" presName="childRect" presStyleLbl="bgAcc1" presStyleIdx="0" presStyleCnt="3" custScaleX="134203" custScaleY="230341" custLinFactNeighborX="-3728" custLinFactNeighborY="-77213">
        <dgm:presLayoutVars>
          <dgm:bulletEnabled val="1"/>
        </dgm:presLayoutVars>
      </dgm:prSet>
      <dgm:spPr/>
    </dgm:pt>
    <dgm:pt modelId="{43193857-EF77-470C-BF2E-6726A56CC0D1}" type="pres">
      <dgm:prSet presAssocID="{A4FE52CD-323C-4B3D-8560-8FA0FBD6FD5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3E65E7-1AC8-4C0F-BD72-896BE21F0B52}" type="pres">
      <dgm:prSet presAssocID="{A4FE52CD-323C-4B3D-8560-8FA0FBD6FD55}" presName="parentRect" presStyleLbl="alignNode1" presStyleIdx="0" presStyleCnt="3" custScaleX="128692" custScaleY="180038" custLinFactNeighborX="726" custLinFactNeighborY="-24063"/>
      <dgm:spPr/>
      <dgm:t>
        <a:bodyPr/>
        <a:lstStyle/>
        <a:p>
          <a:endParaRPr lang="ru-RU"/>
        </a:p>
      </dgm:t>
    </dgm:pt>
    <dgm:pt modelId="{731BA51A-1696-4B0B-A3F9-F57E1D0A7518}" type="pres">
      <dgm:prSet presAssocID="{A4FE52CD-323C-4B3D-8560-8FA0FBD6FD55}" presName="adorn" presStyleLbl="fgAccFollowNode1" presStyleIdx="0" presStyleCnt="3" custLinFactNeighborX="-3542" custLinFactNeighborY="-3078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D09140E-50D2-4FE8-87C3-5CBF00CA3445}" type="pres">
      <dgm:prSet presAssocID="{3AE8B448-94DC-483D-925D-A688F043A42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8868E9EC-3DE4-40BF-8558-4786E2148B3E}" type="pres">
      <dgm:prSet presAssocID="{CB5D5507-7194-4DB0-BE36-94FFCCA17D91}" presName="compNode" presStyleCnt="0"/>
      <dgm:spPr/>
    </dgm:pt>
    <dgm:pt modelId="{5EF600B1-6481-4C72-BCDC-05470ED41742}" type="pres">
      <dgm:prSet presAssocID="{CB5D5507-7194-4DB0-BE36-94FFCCA17D91}" presName="childRect" presStyleLbl="bgAcc1" presStyleIdx="1" presStyleCnt="3" custScaleX="133409" custScaleY="228509" custLinFactNeighborX="-6949" custLinFactNeighborY="-56678">
        <dgm:presLayoutVars>
          <dgm:bulletEnabled val="1"/>
        </dgm:presLayoutVars>
      </dgm:prSet>
      <dgm:spPr/>
    </dgm:pt>
    <dgm:pt modelId="{772543EB-038B-4B60-A7A9-40AC784779DB}" type="pres">
      <dgm:prSet presAssocID="{CB5D5507-7194-4DB0-BE36-94FFCCA17D9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66CE1C-38D9-4B37-83C0-7B63915A7180}" type="pres">
      <dgm:prSet presAssocID="{CB5D5507-7194-4DB0-BE36-94FFCCA17D91}" presName="parentRect" presStyleLbl="alignNode1" presStyleIdx="1" presStyleCnt="3" custScaleX="129342" custScaleY="175184" custLinFactNeighborX="-7394" custLinFactNeighborY="-27689"/>
      <dgm:spPr/>
      <dgm:t>
        <a:bodyPr/>
        <a:lstStyle/>
        <a:p>
          <a:endParaRPr lang="ru-RU"/>
        </a:p>
      </dgm:t>
    </dgm:pt>
    <dgm:pt modelId="{22263ED6-7975-4947-A44F-9B29B94DB974}" type="pres">
      <dgm:prSet presAssocID="{CB5D5507-7194-4DB0-BE36-94FFCCA17D91}" presName="adorn" presStyleLbl="fgAccFollowNode1" presStyleIdx="1" presStyleCnt="3" custLinFactNeighborX="-6396" custLinFactNeighborY="-4142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836A4BD0-E344-4010-8E34-60D8B0480C43}" type="pres">
      <dgm:prSet presAssocID="{C3D4AEB8-A8D4-4A17-86E9-D1C522DDAAF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454CE21-BCD6-4064-9C9E-CCE2B67B10D6}" type="pres">
      <dgm:prSet presAssocID="{57E5202A-9782-489C-9E46-045CA55DBD95}" presName="compNode" presStyleCnt="0"/>
      <dgm:spPr/>
    </dgm:pt>
    <dgm:pt modelId="{B7A86122-EE4E-4568-B9A6-4ED2F7D48CE8}" type="pres">
      <dgm:prSet presAssocID="{57E5202A-9782-489C-9E46-045CA55DBD95}" presName="childRect" presStyleLbl="bgAcc1" presStyleIdx="2" presStyleCnt="3" custScaleX="138996" custScaleY="224373" custLinFactNeighborX="-9610" custLinFactNeighborY="-57984">
        <dgm:presLayoutVars>
          <dgm:bulletEnabled val="1"/>
        </dgm:presLayoutVars>
      </dgm:prSet>
      <dgm:spPr/>
    </dgm:pt>
    <dgm:pt modelId="{4C1DEF41-2A40-4B49-AE6B-720DAB88D81C}" type="pres">
      <dgm:prSet presAssocID="{57E5202A-9782-489C-9E46-045CA55DBD9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E89FC1-860F-4088-9299-8CBE347B08CB}" type="pres">
      <dgm:prSet presAssocID="{57E5202A-9782-489C-9E46-045CA55DBD95}" presName="parentRect" presStyleLbl="alignNode1" presStyleIdx="2" presStyleCnt="3" custScaleX="136442" custScaleY="172138" custLinFactNeighborX="-10962" custLinFactNeighborY="-26166"/>
      <dgm:spPr/>
      <dgm:t>
        <a:bodyPr/>
        <a:lstStyle/>
        <a:p>
          <a:endParaRPr lang="ru-RU"/>
        </a:p>
      </dgm:t>
    </dgm:pt>
    <dgm:pt modelId="{5A5AE8B1-02F0-4A1B-B676-BB02418D38D8}" type="pres">
      <dgm:prSet presAssocID="{57E5202A-9782-489C-9E46-045CA55DBD95}" presName="adorn" presStyleLbl="fgAccFollowNode1" presStyleIdx="2" presStyleCnt="3" custLinFactNeighborX="-16097" custLinFactNeighborY="-4142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7FAD817E-DF9D-427B-9397-256F3D3C92BD}" type="presOf" srcId="{A4FE52CD-323C-4B3D-8560-8FA0FBD6FD55}" destId="{43193857-EF77-470C-BF2E-6726A56CC0D1}" srcOrd="0" destOrd="0" presId="urn:microsoft.com/office/officeart/2005/8/layout/bList2#1"/>
    <dgm:cxn modelId="{8634A380-01D4-4986-9B35-DF01E846B6AF}" type="presOf" srcId="{3AE8B448-94DC-483D-925D-A688F043A429}" destId="{DD09140E-50D2-4FE8-87C3-5CBF00CA3445}" srcOrd="0" destOrd="0" presId="urn:microsoft.com/office/officeart/2005/8/layout/bList2#1"/>
    <dgm:cxn modelId="{38D90E07-8A73-4502-B5C5-0DE94B1015FB}" type="presOf" srcId="{CB5D5507-7194-4DB0-BE36-94FFCCA17D91}" destId="{772543EB-038B-4B60-A7A9-40AC784779DB}" srcOrd="0" destOrd="0" presId="urn:microsoft.com/office/officeart/2005/8/layout/bList2#1"/>
    <dgm:cxn modelId="{FED4889E-D3E8-4415-9366-49E3C4B6B1AC}" type="presOf" srcId="{CB5D5507-7194-4DB0-BE36-94FFCCA17D91}" destId="{3066CE1C-38D9-4B37-83C0-7B63915A7180}" srcOrd="1" destOrd="0" presId="urn:microsoft.com/office/officeart/2005/8/layout/bList2#1"/>
    <dgm:cxn modelId="{1FAC550F-C927-4879-BC87-BAF53591181B}" type="presOf" srcId="{57E5202A-9782-489C-9E46-045CA55DBD95}" destId="{4C1DEF41-2A40-4B49-AE6B-720DAB88D81C}" srcOrd="0" destOrd="0" presId="urn:microsoft.com/office/officeart/2005/8/layout/bList2#1"/>
    <dgm:cxn modelId="{C95748E7-7984-4F38-8300-FE4CADCF0FCD}" srcId="{29854A97-3231-47E0-9844-E6230AFFA818}" destId="{57E5202A-9782-489C-9E46-045CA55DBD95}" srcOrd="2" destOrd="0" parTransId="{DF0FF291-DC82-42CE-BFF7-6161BCE1430D}" sibTransId="{1CAFE9A4-50DF-4078-835B-219CC96A0B3B}"/>
    <dgm:cxn modelId="{B11488EF-A154-4E76-9C50-66ABAAC7F04A}" type="presOf" srcId="{29854A97-3231-47E0-9844-E6230AFFA818}" destId="{BEEE1478-374B-416C-8C65-00BDF265923C}" srcOrd="0" destOrd="0" presId="urn:microsoft.com/office/officeart/2005/8/layout/bList2#1"/>
    <dgm:cxn modelId="{82F3AFCF-B10A-437B-A23E-86CC41561FB9}" type="presOf" srcId="{A4FE52CD-323C-4B3D-8560-8FA0FBD6FD55}" destId="{8E3E65E7-1AC8-4C0F-BD72-896BE21F0B52}" srcOrd="1" destOrd="0" presId="urn:microsoft.com/office/officeart/2005/8/layout/bList2#1"/>
    <dgm:cxn modelId="{CEA27D88-9448-4A24-9569-F7AE1819E51E}" srcId="{29854A97-3231-47E0-9844-E6230AFFA818}" destId="{CB5D5507-7194-4DB0-BE36-94FFCCA17D91}" srcOrd="1" destOrd="0" parTransId="{7FDADE7C-D3FF-4BEC-B7D0-4F92A80FB281}" sibTransId="{C3D4AEB8-A8D4-4A17-86E9-D1C522DDAAFC}"/>
    <dgm:cxn modelId="{77C2F01F-8E24-48B9-8E1F-627AFDD65FDF}" type="presOf" srcId="{C3D4AEB8-A8D4-4A17-86E9-D1C522DDAAFC}" destId="{836A4BD0-E344-4010-8E34-60D8B0480C43}" srcOrd="0" destOrd="0" presId="urn:microsoft.com/office/officeart/2005/8/layout/bList2#1"/>
    <dgm:cxn modelId="{D9625CA8-3BAF-4C83-A205-51BE5E7173F2}" srcId="{29854A97-3231-47E0-9844-E6230AFFA818}" destId="{A4FE52CD-323C-4B3D-8560-8FA0FBD6FD55}" srcOrd="0" destOrd="0" parTransId="{2050868F-56E0-4C96-B1F1-CC2EDC5966EF}" sibTransId="{3AE8B448-94DC-483D-925D-A688F043A429}"/>
    <dgm:cxn modelId="{368E2C01-1154-417D-9AA2-06120C9863F2}" type="presOf" srcId="{57E5202A-9782-489C-9E46-045CA55DBD95}" destId="{93E89FC1-860F-4088-9299-8CBE347B08CB}" srcOrd="1" destOrd="0" presId="urn:microsoft.com/office/officeart/2005/8/layout/bList2#1"/>
    <dgm:cxn modelId="{4F81F3A1-6F65-46A2-A7F9-D5B4AAD323DC}" type="presParOf" srcId="{BEEE1478-374B-416C-8C65-00BDF265923C}" destId="{22BC96F8-893A-4EAC-8E7C-5D21528D2303}" srcOrd="0" destOrd="0" presId="urn:microsoft.com/office/officeart/2005/8/layout/bList2#1"/>
    <dgm:cxn modelId="{FE817EE2-2224-47AE-80FF-C712E349680B}" type="presParOf" srcId="{22BC96F8-893A-4EAC-8E7C-5D21528D2303}" destId="{1EC31F73-E1EE-4F4C-B502-9007DF614D6F}" srcOrd="0" destOrd="0" presId="urn:microsoft.com/office/officeart/2005/8/layout/bList2#1"/>
    <dgm:cxn modelId="{59E6F776-984D-4070-976E-A93DD561A2C0}" type="presParOf" srcId="{22BC96F8-893A-4EAC-8E7C-5D21528D2303}" destId="{43193857-EF77-470C-BF2E-6726A56CC0D1}" srcOrd="1" destOrd="0" presId="urn:microsoft.com/office/officeart/2005/8/layout/bList2#1"/>
    <dgm:cxn modelId="{248F3DCE-3779-470D-B2B2-52A03B3BE63A}" type="presParOf" srcId="{22BC96F8-893A-4EAC-8E7C-5D21528D2303}" destId="{8E3E65E7-1AC8-4C0F-BD72-896BE21F0B52}" srcOrd="2" destOrd="0" presId="urn:microsoft.com/office/officeart/2005/8/layout/bList2#1"/>
    <dgm:cxn modelId="{8D61930D-42C2-4FCF-BC42-1E84A36FA0F9}" type="presParOf" srcId="{22BC96F8-893A-4EAC-8E7C-5D21528D2303}" destId="{731BA51A-1696-4B0B-A3F9-F57E1D0A7518}" srcOrd="3" destOrd="0" presId="urn:microsoft.com/office/officeart/2005/8/layout/bList2#1"/>
    <dgm:cxn modelId="{FAB384DA-00A9-4966-9D35-36CE64914E0B}" type="presParOf" srcId="{BEEE1478-374B-416C-8C65-00BDF265923C}" destId="{DD09140E-50D2-4FE8-87C3-5CBF00CA3445}" srcOrd="1" destOrd="0" presId="urn:microsoft.com/office/officeart/2005/8/layout/bList2#1"/>
    <dgm:cxn modelId="{C70FD5F5-F46D-44E2-947D-B89EF501A687}" type="presParOf" srcId="{BEEE1478-374B-416C-8C65-00BDF265923C}" destId="{8868E9EC-3DE4-40BF-8558-4786E2148B3E}" srcOrd="2" destOrd="0" presId="urn:microsoft.com/office/officeart/2005/8/layout/bList2#1"/>
    <dgm:cxn modelId="{CD191D7D-9720-4A8A-8163-F31745AA1013}" type="presParOf" srcId="{8868E9EC-3DE4-40BF-8558-4786E2148B3E}" destId="{5EF600B1-6481-4C72-BCDC-05470ED41742}" srcOrd="0" destOrd="0" presId="urn:microsoft.com/office/officeart/2005/8/layout/bList2#1"/>
    <dgm:cxn modelId="{1AB0587E-E8D1-47D1-BBD3-B9B7A60852CA}" type="presParOf" srcId="{8868E9EC-3DE4-40BF-8558-4786E2148B3E}" destId="{772543EB-038B-4B60-A7A9-40AC784779DB}" srcOrd="1" destOrd="0" presId="urn:microsoft.com/office/officeart/2005/8/layout/bList2#1"/>
    <dgm:cxn modelId="{F3B7E4CB-5EDE-4A0C-8CA1-E9B89B3A2299}" type="presParOf" srcId="{8868E9EC-3DE4-40BF-8558-4786E2148B3E}" destId="{3066CE1C-38D9-4B37-83C0-7B63915A7180}" srcOrd="2" destOrd="0" presId="urn:microsoft.com/office/officeart/2005/8/layout/bList2#1"/>
    <dgm:cxn modelId="{4B6DBB02-CA15-475F-BD25-F48C8FA22B47}" type="presParOf" srcId="{8868E9EC-3DE4-40BF-8558-4786E2148B3E}" destId="{22263ED6-7975-4947-A44F-9B29B94DB974}" srcOrd="3" destOrd="0" presId="urn:microsoft.com/office/officeart/2005/8/layout/bList2#1"/>
    <dgm:cxn modelId="{EC0FB5F9-E1B1-4134-B914-9F3F2E21D29E}" type="presParOf" srcId="{BEEE1478-374B-416C-8C65-00BDF265923C}" destId="{836A4BD0-E344-4010-8E34-60D8B0480C43}" srcOrd="3" destOrd="0" presId="urn:microsoft.com/office/officeart/2005/8/layout/bList2#1"/>
    <dgm:cxn modelId="{151AA00A-2CAF-485B-9786-264F91EFFF7E}" type="presParOf" srcId="{BEEE1478-374B-416C-8C65-00BDF265923C}" destId="{C454CE21-BCD6-4064-9C9E-CCE2B67B10D6}" srcOrd="4" destOrd="0" presId="urn:microsoft.com/office/officeart/2005/8/layout/bList2#1"/>
    <dgm:cxn modelId="{99E0590E-64E1-4A9C-8467-763F321E4468}" type="presParOf" srcId="{C454CE21-BCD6-4064-9C9E-CCE2B67B10D6}" destId="{B7A86122-EE4E-4568-B9A6-4ED2F7D48CE8}" srcOrd="0" destOrd="0" presId="urn:microsoft.com/office/officeart/2005/8/layout/bList2#1"/>
    <dgm:cxn modelId="{0191E6BA-91BA-4E34-869C-E0239B184D3D}" type="presParOf" srcId="{C454CE21-BCD6-4064-9C9E-CCE2B67B10D6}" destId="{4C1DEF41-2A40-4B49-AE6B-720DAB88D81C}" srcOrd="1" destOrd="0" presId="urn:microsoft.com/office/officeart/2005/8/layout/bList2#1"/>
    <dgm:cxn modelId="{FCDA7A15-2691-47F2-9C49-43ACA743423C}" type="presParOf" srcId="{C454CE21-BCD6-4064-9C9E-CCE2B67B10D6}" destId="{93E89FC1-860F-4088-9299-8CBE347B08CB}" srcOrd="2" destOrd="0" presId="urn:microsoft.com/office/officeart/2005/8/layout/bList2#1"/>
    <dgm:cxn modelId="{78D9031B-66CE-4528-9AB9-F0997AC44F2A}" type="presParOf" srcId="{C454CE21-BCD6-4064-9C9E-CCE2B67B10D6}" destId="{5A5AE8B1-02F0-4A1B-B676-BB02418D38D8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EBC1B-387E-4FAB-ADEF-F5440E7C6F70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78CA3-9E3B-4205-8967-476AF295F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137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78CA3-9E3B-4205-8967-476AF295FD6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10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E80BC-CD44-493F-B088-ECA72B628A7D}" type="datetimeFigureOut">
              <a:rPr lang="ru-RU" smtClean="0"/>
              <a:t>16.06.2019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D7772-85CC-4D02-97D6-42ACF832735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E80BC-CD44-493F-B088-ECA72B628A7D}" type="datetimeFigureOut">
              <a:rPr lang="ru-RU" smtClean="0"/>
              <a:t>16.06.2019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D7772-85CC-4D02-97D6-42ACF832735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E80BC-CD44-493F-B088-ECA72B628A7D}" type="datetimeFigureOut">
              <a:rPr lang="ru-RU" smtClean="0"/>
              <a:t>16.06.2019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D7772-85CC-4D02-97D6-42ACF832735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E80BC-CD44-493F-B088-ECA72B628A7D}" type="datetimeFigureOut">
              <a:rPr lang="ru-RU" smtClean="0"/>
              <a:t>16.06.2019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D7772-85CC-4D02-97D6-42ACF832735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E80BC-CD44-493F-B088-ECA72B628A7D}" type="datetimeFigureOut">
              <a:rPr lang="ru-RU" smtClean="0"/>
              <a:t>16.06.2019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D7772-85CC-4D02-97D6-42ACF832735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E80BC-CD44-493F-B088-ECA72B628A7D}" type="datetimeFigureOut">
              <a:rPr lang="ru-RU" smtClean="0"/>
              <a:t>16.06.2019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D7772-85CC-4D02-97D6-42ACF832735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E80BC-CD44-493F-B088-ECA72B628A7D}" type="datetimeFigureOut">
              <a:rPr lang="ru-RU" smtClean="0"/>
              <a:t>16.06.2019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D7772-85CC-4D02-97D6-42ACF832735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E80BC-CD44-493F-B088-ECA72B628A7D}" type="datetimeFigureOut">
              <a:rPr lang="ru-RU" smtClean="0"/>
              <a:t>16.06.2019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D7772-85CC-4D02-97D6-42ACF832735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E80BC-CD44-493F-B088-ECA72B628A7D}" type="datetimeFigureOut">
              <a:rPr lang="ru-RU" smtClean="0"/>
              <a:t>16.06.2019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D7772-85CC-4D02-97D6-42ACF832735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E80BC-CD44-493F-B088-ECA72B628A7D}" type="datetimeFigureOut">
              <a:rPr lang="ru-RU" smtClean="0"/>
              <a:t>16.06.2019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D7772-85CC-4D02-97D6-42ACF832735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E80BC-CD44-493F-B088-ECA72B628A7D}" type="datetimeFigureOut">
              <a:rPr lang="ru-RU" smtClean="0"/>
              <a:t>16.06.2019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D7772-85CC-4D02-97D6-42ACF832735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03E80BC-CD44-493F-B088-ECA72B628A7D}" type="datetimeFigureOut">
              <a:rPr lang="ru-RU" smtClean="0"/>
              <a:t>16.06.2019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78D7772-85CC-4D02-97D6-42ACF832735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908720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Ар и гектар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4221088"/>
            <a:ext cx="5635352" cy="2376264"/>
          </a:xfrm>
        </p:spPr>
        <p:txBody>
          <a:bodyPr>
            <a:normAutofit fontScale="40000" lnSpcReduction="20000"/>
          </a:bodyPr>
          <a:lstStyle/>
          <a:p>
            <a:pPr algn="ctr"/>
            <a:endParaRPr lang="ru-RU" sz="48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r>
              <a:rPr lang="ru-RU" sz="4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Презентация к уроку математики </a:t>
            </a:r>
          </a:p>
          <a:p>
            <a:pPr algn="ctr"/>
            <a:r>
              <a:rPr lang="ru-RU" sz="4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в 4 классе по УМК «Перспектива».</a:t>
            </a:r>
          </a:p>
          <a:p>
            <a:pPr algn="ctr"/>
            <a:endParaRPr lang="ru-RU" sz="48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r>
              <a:rPr lang="ru-RU" sz="4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Урок подготовила учитель начальных классов </a:t>
            </a:r>
          </a:p>
          <a:p>
            <a:pPr algn="ctr"/>
            <a:r>
              <a:rPr lang="ru-RU" sz="4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Горшкова Вероника Олеговна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00100" y="428604"/>
            <a:ext cx="3857652" cy="235745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4 км – 500 м =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4м 8 дм · 2 =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3м + 180 мм =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43174" y="3357562"/>
            <a:ext cx="4752980" cy="264320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5 м</a:t>
            </a:r>
            <a:r>
              <a:rPr lang="ru-RU" sz="40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– 16 дм</a:t>
            </a:r>
            <a:r>
              <a:rPr lang="ru-RU" sz="4000" b="1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 – 3м</a:t>
            </a:r>
            <a:r>
              <a:rPr lang="ru-RU" sz="4000" b="1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км</a:t>
            </a:r>
            <a:r>
              <a:rPr lang="ru-RU" sz="4000" b="1" baseline="30000" dirty="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+  4 га =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6314" y="428604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3 500м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6248" y="1071546"/>
            <a:ext cx="214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9м 6дм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3438" y="1785926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318см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388" y="3357562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484дм</a:t>
            </a:r>
            <a:r>
              <a:rPr lang="ru-RU" sz="40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1500166" y="135729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643306" y="135729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4857752" y="135729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6000760" y="135729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7215206" y="135729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8501090" y="135729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2500298" y="135729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43174" y="3357562"/>
            <a:ext cx="4752980" cy="264320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5 м</a:t>
            </a:r>
            <a:r>
              <a:rPr lang="ru-RU" sz="40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– 16 дм</a:t>
            </a:r>
            <a:r>
              <a:rPr lang="ru-RU" sz="4000" b="1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 – 3м</a:t>
            </a:r>
            <a:r>
              <a:rPr lang="ru-RU" sz="4000" b="1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км</a:t>
            </a:r>
            <a:r>
              <a:rPr lang="ru-RU" sz="4000" b="1" baseline="30000" dirty="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+  4 га =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388" y="3357562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484дм</a:t>
            </a:r>
            <a:r>
              <a:rPr lang="ru-RU" sz="40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8144" y="4077072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1497м</a:t>
            </a:r>
            <a:r>
              <a:rPr lang="ru-RU" sz="40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98354" y="4725144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604 га</a:t>
            </a:r>
            <a:endParaRPr lang="ru-RU" sz="40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928934"/>
            <a:ext cx="5715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3 га        290 000 м</a:t>
            </a:r>
            <a:r>
              <a:rPr lang="ru-RU" sz="4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8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76" y="4143380"/>
            <a:ext cx="5572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107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а       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1 700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8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5286388"/>
            <a:ext cx="6072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га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а       503 а</a:t>
            </a:r>
            <a:endParaRPr lang="ru-RU" sz="48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15816" y="4004880"/>
            <a:ext cx="648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2627784" y="2855487"/>
            <a:ext cx="648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91880" y="5164764"/>
            <a:ext cx="648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000100" y="2357430"/>
          <a:ext cx="8143900" cy="4500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499</TotalTime>
  <Words>134</Words>
  <Application>Microsoft Office PowerPoint</Application>
  <PresentationFormat>Экран (4:3)</PresentationFormat>
  <Paragraphs>33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Calibri</vt:lpstr>
      <vt:lpstr>Corbel</vt:lpstr>
      <vt:lpstr>Gill Sans MT</vt:lpstr>
      <vt:lpstr>Times New Roman</vt:lpstr>
      <vt:lpstr>Verdana</vt:lpstr>
      <vt:lpstr>Wingdings 2</vt:lpstr>
      <vt:lpstr>Солнцестояние</vt:lpstr>
      <vt:lpstr>Ар и гектар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+</dc:title>
  <dc:creator>user</dc:creator>
  <cp:lastModifiedBy>Veronika</cp:lastModifiedBy>
  <cp:revision>33</cp:revision>
  <dcterms:created xsi:type="dcterms:W3CDTF">2019-04-09T12:47:46Z</dcterms:created>
  <dcterms:modified xsi:type="dcterms:W3CDTF">2019-06-16T16:11:59Z</dcterms:modified>
</cp:coreProperties>
</file>