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8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82" r:id="rId27"/>
    <p:sldId id="283" r:id="rId28"/>
    <p:sldId id="290" r:id="rId29"/>
    <p:sldId id="293" r:id="rId30"/>
    <p:sldId id="284" r:id="rId31"/>
    <p:sldId id="294" r:id="rId32"/>
    <p:sldId id="295" r:id="rId33"/>
    <p:sldId id="296" r:id="rId34"/>
    <p:sldId id="286" r:id="rId35"/>
    <p:sldId id="292" r:id="rId36"/>
    <p:sldId id="287" r:id="rId37"/>
    <p:sldId id="299" r:id="rId38"/>
    <p:sldId id="300" r:id="rId39"/>
    <p:sldId id="288" r:id="rId40"/>
    <p:sldId id="297" r:id="rId41"/>
    <p:sldId id="298" r:id="rId42"/>
    <p:sldId id="291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6A830-B46F-477C-B9F5-6473221F4BA4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1485-B90E-48DF-9119-98B47097B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D0353-AE8C-4A1B-A58B-48A9BC889744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EFBAE-8197-4573-B867-804F47FBAB13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8D4E-ED3C-4DD6-9CDD-9D6BE7A60ECE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FD3B1F9-BB23-44AF-A474-7C56B21AFEC5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7BE66-271B-48B4-BCCE-FF790CBC0EE2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252CC-B6E4-48F3-A438-F5D8386699F8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03049-C730-4213-B056-1113F3F526C6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E5069-2295-403F-B44C-AAF0ECE54855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EB4F7-487F-4246-9E25-E13E7886C6B5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8D9F8-DE5A-4C8C-8366-D49240D0C5FB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3081F-9B0D-4044-9E14-DB3E4C144973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667F-EF1B-4379-97CD-4DDAA12206B9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5AFB8-59ED-4D63-8BE6-F2006E4BBDAA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2B66D-A3D3-4912-9EB4-80A9970196C8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7397B-BD7B-4856-8293-D70F2B109DEB}" type="datetimeFigureOut">
              <a:rPr lang="ru-RU" smtClean="0">
                <a:solidFill>
                  <a:srgbClr val="F4E7ED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1C54-0C97-40EA-B272-8BF523313BE8}" type="slidenum">
              <a:rPr lang="ru-RU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D6E89-8E9A-45EE-B081-3854A7524CFB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2D706-9793-4EE1-8C5D-D0AA912FEEF8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4CCB9-AC21-4ADF-A096-A873D5BB6169}" type="datetimeFigureOut">
              <a:rPr lang="ru-RU" smtClean="0">
                <a:solidFill>
                  <a:srgbClr val="B13F9A"/>
                </a:solidFill>
              </a:rPr>
              <a:pPr>
                <a:defRPr/>
              </a:pPr>
              <a:t>11.06.2019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127A-1F62-485A-B7BB-80111A98A652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6257F1-5CCA-4B8A-9804-5ABB591FBCC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0383D3-2966-4E15-A74B-368E9591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Гений 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Иван Сергеевич Тургенев</a:t>
            </a:r>
          </a:p>
          <a:p>
            <a:r>
              <a:rPr lang="ru-RU" dirty="0" smtClean="0"/>
              <a:t>1818- 1883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6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Пруд в парке усадьбы и любимый дуб</a:t>
            </a:r>
            <a:endParaRPr lang="ru-RU" dirty="0"/>
          </a:p>
        </p:txBody>
      </p:sp>
      <p:pic>
        <p:nvPicPr>
          <p:cNvPr id="4098" name="Picture 2" descr="C:\Users\user\Desktop\90px-SpasskoeDu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1" y="2590800"/>
            <a:ext cx="3816170" cy="39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20px-Spasskoye-Lutovinovo_Park_Mos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744416" cy="39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8215"/>
            <a:ext cx="5976664" cy="39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рода Тургеневых</a:t>
            </a:r>
            <a:endParaRPr lang="ru-RU" dirty="0"/>
          </a:p>
        </p:txBody>
      </p:sp>
      <p:pic>
        <p:nvPicPr>
          <p:cNvPr id="9218" name="Picture 2" descr="C:\Users\user\Desktop\ger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9942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Сергей Николаевич Тургенев соединял в себе разные качества предков: был прям и мужествен, очень красив, очень женолюбив…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Ей шел 27 год, когда неожиданно обратилась она во владелицу тысяч крепостных.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Счастливою с мужем Варвара Петровна быть не могла – любила его безгранично и безответно.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36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defaul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818" y="3278885"/>
            <a:ext cx="27259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7546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7l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60648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3600" dirty="0" smtClean="0"/>
              <a:t>Детство Тургенева могло стать золотым – но не стало. Слишком суровой оказалась мать… Она очень любила сына – и очень его мучила. Будущего наследника секли чуть ли не каждый день за всякую мелочь, за каждый пустяк.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68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Отрочество и юность</a:t>
            </a:r>
            <a:br>
              <a:rPr lang="ru-RU" dirty="0" smtClean="0"/>
            </a:br>
            <a:r>
              <a:rPr lang="ru-RU" dirty="0" smtClean="0"/>
              <a:t>1827 - 1837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Его можно представить себе изящным и благовоспитанным юношей, несколько чувствительным и не лишенным высокомерия.</a:t>
            </a:r>
          </a:p>
          <a:p>
            <a:r>
              <a:rPr lang="ru-RU" dirty="0" smtClean="0"/>
              <a:t>Первая же его встреча с истинной любовью была трагичной. Любовь оказалась неразделенной. Ему предпочли другого. Отца.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200" b="0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Одно из сильнейших впечатлений ранней юности (1833) влюбленность в княжну Е. Л. Шаховскую, </a:t>
            </a:r>
            <a:r>
              <a:rPr lang="ru-RU" sz="2200" b="0" dirty="0" smtClean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переживавшую </a:t>
            </a:r>
            <a:r>
              <a:rPr lang="ru-RU" sz="2200" b="0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в эту пору роман с отцом Тургенева, отразилось в повести «Первая любовь» (1860).</a:t>
            </a:r>
            <a:br>
              <a:rPr lang="ru-RU" sz="2200" b="0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>
                <a:ln>
                  <a:noFill/>
                </a:ln>
                <a:solidFill>
                  <a:prstClr val="black"/>
                </a:solidFill>
                <a:effectLst/>
                <a:latin typeface="Trebuchet MS"/>
              </a:rPr>
              <a:t/>
            </a:r>
            <a:br>
              <a:rPr lang="ru-RU" sz="2200" b="0" dirty="0">
                <a:ln>
                  <a:noFill/>
                </a:ln>
                <a:solidFill>
                  <a:prstClr val="black"/>
                </a:solidFill>
                <a:effectLst/>
                <a:latin typeface="Trebuchet MS"/>
              </a:rPr>
            </a:br>
            <a:endParaRPr lang="ru-RU" dirty="0"/>
          </a:p>
        </p:txBody>
      </p:sp>
      <p:pic>
        <p:nvPicPr>
          <p:cNvPr id="4" name="Picture 2" descr="D:\старый D\З     А     Я     Ц\ПРЕЗЕНТАЦИИ\биография тургенева\250px-princesse-shahovskaya-glebova-streshne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839912"/>
            <a:ext cx="3175000" cy="422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1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Тургенев - студент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Жизнь в Петербурге сложилась неплохо. Тургенев – студент Петербургского университета – не просто учился: он сугубо жаден до знаний. Все хочет узнать – и латинский язык, и классиков…</a:t>
            </a:r>
          </a:p>
          <a:p>
            <a:r>
              <a:rPr lang="ru-RU" sz="3200" dirty="0" smtClean="0"/>
              <a:t>Окончил университет столь успешно, что ему предложили в нем остаться.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35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Чужие края</a:t>
            </a:r>
            <a:br>
              <a:rPr lang="ru-RU" dirty="0" smtClean="0"/>
            </a:br>
            <a:r>
              <a:rPr lang="ru-RU" dirty="0" smtClean="0"/>
              <a:t>1837-1840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Тургенев уезжает в Берлин, чтобы продолжить обучение. Слушал латинские древности, историю греческой литературы, зубрил латинский и греческий . Он всю жизнь свободно читал классиков.</a:t>
            </a:r>
          </a:p>
          <a:p>
            <a:r>
              <a:rPr lang="ru-RU" dirty="0" smtClean="0"/>
              <a:t>В Берлине он не только учился, не только видел известных людей Германии, но и встретился с замечательными русскими, оказавшими на него влияние (Грановский, Бакунин, Станкевич)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0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арый D\З     А     Я     Ц\ПРЕЗЕНТАЦИИ\биография тургенева\turgenev.jpg"/>
          <p:cNvPicPr>
            <a:picLocks noChangeAspect="1" noChangeArrowheads="1"/>
          </p:cNvPicPr>
          <p:nvPr/>
        </p:nvPicPr>
        <p:blipFill>
          <a:blip r:embed="rId2" cstate="print"/>
          <a:srcRect t="16296"/>
          <a:stretch>
            <a:fillRect/>
          </a:stretch>
        </p:blipFill>
        <p:spPr bwMode="auto">
          <a:xfrm>
            <a:off x="2714625" y="0"/>
            <a:ext cx="642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3918418"/>
            <a:ext cx="5491412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 flipV="1">
            <a:off x="500034" y="6858000"/>
            <a:ext cx="221456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России</a:t>
            </a:r>
            <a:br>
              <a:rPr lang="ru-RU" dirty="0" smtClean="0"/>
            </a:br>
            <a:r>
              <a:rPr lang="ru-RU" dirty="0" smtClean="0"/>
              <a:t>1841-1843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Он вернулся на родину нарядным и блестящим юношей. Любил франтить. Любил поболтать, пустить пыль в глаза. </a:t>
            </a:r>
          </a:p>
          <a:p>
            <a:r>
              <a:rPr lang="ru-RU" sz="3600" dirty="0" smtClean="0"/>
              <a:t>Летом жил в Спасском. Зимой в Москве с матерью.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С матерью уживался очень прилично.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41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Виардо</a:t>
            </a:r>
            <a:br>
              <a:rPr lang="ru-RU" dirty="0" smtClean="0"/>
            </a:br>
            <a:r>
              <a:rPr lang="ru-RU" dirty="0" smtClean="0"/>
              <a:t>1843-1847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25" y="1600200"/>
            <a:ext cx="3718149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Полина Виардо была дочерью знаменитого испанского тенора </a:t>
            </a:r>
            <a:r>
              <a:rPr lang="ru-RU" dirty="0" err="1" smtClean="0"/>
              <a:t>Мануэля</a:t>
            </a:r>
            <a:r>
              <a:rPr lang="ru-RU" dirty="0" smtClean="0"/>
              <a:t> Гарсиа. Она с детства знала театр, слушала оперы, росла среди артистов….</a:t>
            </a:r>
          </a:p>
          <a:p>
            <a:r>
              <a:rPr lang="ru-RU" dirty="0" smtClean="0"/>
              <a:t>Она рано начала выступать.  В 16 лет.  В Брюсселе. Затем в Лондоне, Париже.</a:t>
            </a:r>
          </a:p>
          <a:p>
            <a:r>
              <a:rPr lang="ru-RU" dirty="0" smtClean="0"/>
              <a:t>Ее пригласили в Итальянскую оперу. В 1841 году она вышла замуж за директора этой оперы, Луи Виардо. Муж был старше на 20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8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общим отзывам, Виардо не была красива. Сутуловатая, с крупными чертами лица и выпуклыми глазами, она многим казалась даже уродливой, но то была пленительная дурнушка. Один бельгийский художник сказал её будущему мужу Луи Виардо в день их помолвки: «Она отчаянно некрасива, но если бы увидел её ещё раз, я бы влюбился».</a:t>
            </a:r>
          </a:p>
        </p:txBody>
      </p:sp>
    </p:spTree>
    <p:extLst>
      <p:ext uri="{BB962C8B-B14F-4D97-AF65-F5344CB8AC3E}">
        <p14:creationId xmlns:p14="http://schemas.microsoft.com/office/powerpoint/2010/main" val="27285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Тургеневу только что исполнилось 25, Полине шел 23-й. </a:t>
            </a:r>
          </a:p>
          <a:p>
            <a:r>
              <a:rPr lang="ru-RU" sz="3200" dirty="0" smtClean="0"/>
              <a:t>Могла ли подумать она тогда, что этот молодой помещик и плохой стихотворец станет русским классиком и в славе своей далеко превзойдет ее? </a:t>
            </a:r>
          </a:p>
          <a:p>
            <a:r>
              <a:rPr lang="ru-RU" sz="3200" dirty="0" smtClean="0"/>
              <a:t>Мог ли он подумать тогда, что на сорок лет будет прикреплен к ней?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10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репертуаре певицы были романсы на музыку Глинки, Даргомыжского, Верстовского, Кюи, Бородина, Чайковского, исполняемые ею на русском языке. Будучи ученицей Листа и Шопена, она изумительно играла на рояле. Полина Виардо сама сочиняла музыку к романсам, среди которых многие были написаны на стихи русских поэтов. Русский стал одним из шести европейских языков, которыми владела Полина.</a:t>
            </a:r>
          </a:p>
        </p:txBody>
      </p:sp>
    </p:spTree>
    <p:extLst>
      <p:ext uri="{BB962C8B-B14F-4D97-AF65-F5344CB8AC3E}">
        <p14:creationId xmlns:p14="http://schemas.microsoft.com/office/powerpoint/2010/main" val="26184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</a:t>
            </a:r>
            <a:r>
              <a:rPr lang="ru-RU" dirty="0" smtClean="0"/>
              <a:t>завершении </a:t>
            </a:r>
            <a:r>
              <a:rPr lang="ru-RU" dirty="0"/>
              <a:t>гастролей, Полина Виардо приглашает Тургенева во Францию. И тот, против воли своей матери, без денег, ещё никому не известный, уезжает со своей возлюбленной и её мужем в Париж. Там он познакомился и подружился с семьей Виардо, жившей в </a:t>
            </a:r>
            <a:r>
              <a:rPr lang="ru-RU" dirty="0" err="1" smtClean="0"/>
              <a:t>Куртавенеле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Courtavenel</a:t>
            </a:r>
            <a:r>
              <a:rPr lang="ru-RU" dirty="0"/>
              <a:t>). В ноябре 1845 года он возвращается в Россию, чтобы в январе 1847 года, узнав о гастролях Виардо в Германии, вновь уехать: Берлин, затем Лондон, Париж, турне по Франции и опять Санкт-Петербург. Он мечется по Европе за тенью своей любимой: «Ах, мои чувства к вам слишком велики и могучи. Я не могу жить вдали от вас, – я должен чувствовать вашу близость, наслаждаться </a:t>
            </a:r>
            <a:r>
              <a:rPr lang="ru-RU" dirty="0" smtClean="0"/>
              <a:t>ею…»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_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53" y="1600200"/>
            <a:ext cx="393689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Тургенев называл </a:t>
            </a:r>
            <a:r>
              <a:rPr lang="ru-RU" dirty="0" err="1" smtClean="0"/>
              <a:t>Куртавенель</a:t>
            </a:r>
            <a:r>
              <a:rPr lang="ru-RU" dirty="0" smtClean="0"/>
              <a:t> «колыбелью своей славы». </a:t>
            </a:r>
          </a:p>
          <a:p>
            <a:r>
              <a:rPr lang="ru-RU" dirty="0" smtClean="0"/>
              <a:t>За три года в Париже и </a:t>
            </a:r>
            <a:r>
              <a:rPr lang="ru-RU" dirty="0" err="1" smtClean="0"/>
              <a:t>Куртавенеле</a:t>
            </a:r>
            <a:r>
              <a:rPr lang="ru-RU" dirty="0" smtClean="0"/>
              <a:t> он создал пятую часть своего творения.</a:t>
            </a:r>
          </a:p>
          <a:p>
            <a:r>
              <a:rPr lang="ru-RU" dirty="0" smtClean="0"/>
              <a:t>Можно сказать, что первый Тургенев (до романов) сложился при Виардо, в Париже, в </a:t>
            </a:r>
            <a:r>
              <a:rPr lang="ru-RU" dirty="0" err="1" smtClean="0"/>
              <a:t>Куртавенеле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мало кто мог подумать тогда, что этот русский, ставший вскоре признанным писателем, одним из популярнейших не только в России, но и в Европе, сохранит до конца дней горячую привязанность к замужней женщине, последует за ней за границу, где, в конце концов, проведёт большую часть своей жизни и лишь наездами будет бывать у себя на родине. Это знакомство продлится всю жизнь, превратившись в одну из величайших историй любви в мире...</a:t>
            </a:r>
          </a:p>
        </p:txBody>
      </p:sp>
    </p:spTree>
    <p:extLst>
      <p:ext uri="{BB962C8B-B14F-4D97-AF65-F5344CB8AC3E}">
        <p14:creationId xmlns:p14="http://schemas.microsoft.com/office/powerpoint/2010/main" val="41048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«В России, в стране всяческого, революционного максимализма, стране самосожжений, стране самых неистовых чрезмерностей, Тургенев едва ли не единственный, после Пушкина, гений меры и, следовательно, гений культуры»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Д.Мережковский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 домашние</a:t>
            </a:r>
            <a:br>
              <a:rPr lang="ru-RU" dirty="0" smtClean="0"/>
            </a:br>
            <a:r>
              <a:rPr lang="ru-RU" dirty="0" smtClean="0"/>
              <a:t>1850-1852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Тургеневу шел 36-й год.</a:t>
            </a:r>
          </a:p>
          <a:p>
            <a:r>
              <a:rPr lang="ru-RU" sz="4000" dirty="0" smtClean="0"/>
              <a:t>Он и брат Николай были наследники большого состояния и в то же время полунищие.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71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Сумрак </a:t>
            </a:r>
            <a:br>
              <a:rPr lang="ru-RU" dirty="0" smtClean="0"/>
            </a:br>
            <a:r>
              <a:rPr lang="ru-RU" dirty="0" smtClean="0"/>
              <a:t>1855-1857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Снова Виардо. </a:t>
            </a:r>
          </a:p>
          <a:p>
            <a:r>
              <a:rPr lang="ru-RU" dirty="0" smtClean="0"/>
              <a:t>«Так жить нельзя. Полно сидеть на краешке чужого гнезда. Своего нет, ну и нет никакого»</a:t>
            </a:r>
          </a:p>
          <a:p>
            <a:r>
              <a:rPr lang="ru-RU" dirty="0" smtClean="0"/>
              <a:t>Успех «Дворянского гнезда»</a:t>
            </a:r>
          </a:p>
          <a:p>
            <a:r>
              <a:rPr lang="ru-RU" dirty="0" smtClean="0"/>
              <a:t>Соперников Тургеневу в литературе не было. </a:t>
            </a:r>
          </a:p>
          <a:p>
            <a:r>
              <a:rPr lang="ru-RU" dirty="0" smtClean="0"/>
              <a:t>Толстой еще не написал «Войны и мира». Достоевский находился в ссылке.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Шестидесятые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общественный роман – «Накануне»</a:t>
            </a:r>
          </a:p>
          <a:p>
            <a:r>
              <a:rPr lang="ru-RU" dirty="0" smtClean="0"/>
              <a:t>В 1861 ОКОНЧИЛ «Отцов  и детей»</a:t>
            </a:r>
          </a:p>
          <a:p>
            <a:r>
              <a:rPr lang="ru-RU" dirty="0"/>
              <a:t> </a:t>
            </a:r>
            <a:r>
              <a:rPr lang="ru-RU" dirty="0" smtClean="0"/>
              <a:t>В тургеневской литературной жизни ничего не было равного «Отцам и детям» по шуму.</a:t>
            </a:r>
          </a:p>
          <a:p>
            <a:r>
              <a:rPr lang="ru-RU" dirty="0" smtClean="0"/>
              <a:t>Поднялись вопли. Молодежь обиделась. «Современник» был в </a:t>
            </a:r>
            <a:r>
              <a:rPr lang="ru-RU" dirty="0" err="1" smtClean="0"/>
              <a:t>восторге,что</a:t>
            </a:r>
            <a:r>
              <a:rPr lang="ru-RU" dirty="0" smtClean="0"/>
              <a:t> можно лишний раз лягнуть.</a:t>
            </a:r>
          </a:p>
          <a:p>
            <a:r>
              <a:rPr lang="ru-RU" dirty="0" smtClean="0"/>
              <a:t>Автор страдал, пытался что-то объяснить.</a:t>
            </a:r>
          </a:p>
          <a:p>
            <a:r>
              <a:rPr lang="ru-RU" dirty="0" smtClean="0"/>
              <a:t>Ему хотелось тишины – и не хотелось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Баден</a:t>
            </a:r>
            <a:br>
              <a:rPr lang="ru-RU" dirty="0" smtClean="0"/>
            </a:br>
            <a:r>
              <a:rPr lang="ru-RU" dirty="0" smtClean="0"/>
              <a:t>1861-1864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1864 году Полина Виардо оставила подмостки и вместе с мужем и детьми переселилась в Баден-Баден. Тургенев последовал за ними, построив себе дом </a:t>
            </a:r>
            <a:r>
              <a:rPr lang="ru-RU" dirty="0" smtClean="0"/>
              <a:t>по соседству</a:t>
            </a:r>
            <a:r>
              <a:rPr lang="ru-RU" dirty="0"/>
              <a:t>. Как-то он заметил, что любит семейство, семейную жизнь, но «судьба не послала мне собственного моего семейства, и я прикрепился, вошёл в состав чуждой семьи, и случайно выпало, что это семья </a:t>
            </a:r>
            <a:r>
              <a:rPr lang="ru-RU" dirty="0" smtClean="0"/>
              <a:t>французская.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Квартира Тургенева в Баден - Бадене</a:t>
            </a:r>
            <a:endParaRPr lang="ru-RU" dirty="0"/>
          </a:p>
        </p:txBody>
      </p:sp>
      <p:pic>
        <p:nvPicPr>
          <p:cNvPr id="11266" name="Picture 2" descr="C:\Users\user\Desktop\квартира_турген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5184576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хозяином дома, месье Луи Виардо, Ивана Сергеевича связывала общая страсть – охота. Кроме того, они вдвоем переводили на французский произведения русских писателей, а впоследствии – и самого Тургенева.</a:t>
            </a:r>
          </a:p>
        </p:txBody>
      </p:sp>
    </p:spTree>
    <p:extLst>
      <p:ext uri="{BB962C8B-B14F-4D97-AF65-F5344CB8AC3E}">
        <p14:creationId xmlns:p14="http://schemas.microsoft.com/office/powerpoint/2010/main" val="22989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Буживаль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1875-1878</a:t>
            </a:r>
            <a:endParaRPr lang="ru-RU" dirty="0"/>
          </a:p>
        </p:txBody>
      </p:sp>
      <p:pic>
        <p:nvPicPr>
          <p:cNvPr id="12290" name="Picture 2" descr="C:\Users\user\Desktop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Жизнь шла тихая, старчески- закатная. Видишь писателя здесь полубольным и грустным, с подагрою, нередко в пледе, медленно прогуливающимся по парку. </a:t>
            </a:r>
          </a:p>
          <a:p>
            <a:r>
              <a:rPr lang="ru-RU" sz="3600" dirty="0" smtClean="0"/>
              <a:t>«Самое интересное в жизни  - смерть»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18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последнее десятилетие жизни главным интересом Ивана Сергеевича по-прежнему оставалась семья Виардо. Как пишет Андре Моруа в своей монографии «Тургенев», «если бы ему предложили выбор быть первым в мире писателем, но никогда больше не увидеть семью Виардо или служить у них сторожем, дворником и в этом качестве последовать за ними куда-нибудь на другой конец света, он предпочёл бы положение дворника».</a:t>
            </a:r>
          </a:p>
        </p:txBody>
      </p:sp>
    </p:spTree>
    <p:extLst>
      <p:ext uri="{BB962C8B-B14F-4D97-AF65-F5344CB8AC3E}">
        <p14:creationId xmlns:p14="http://schemas.microsoft.com/office/powerpoint/2010/main" val="34570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Житейское правило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/>
              <a:t>Когда меня не будет, когда все, что было мною, рассыплется прахом, - о ты, мой единственный друг, о ты, которую я любил так глубоко и нежно, ты, которая, наверно, переживешь меня,  - не ходи на мою могилу… Тебе там делать нечего.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33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Две трети жизни он провел за границей, знал почти всех великих людей своего века, говорил на всех языках Европы так же свободно, как на своем родном; в нем жил настоящий барин; он всю жизнь любил одну женщину; он был доктором гражданского права Оксфордского университета.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4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длиною в жизнь</a:t>
            </a:r>
            <a:endParaRPr lang="ru-RU" dirty="0"/>
          </a:p>
        </p:txBody>
      </p:sp>
      <p:pic>
        <p:nvPicPr>
          <p:cNvPr id="8194" name="Picture 2" descr="C:\Users\user\Desktop\21-2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3448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dirty="0" err="1"/>
              <a:t>Б</a:t>
            </a:r>
            <a:r>
              <a:rPr lang="ru-RU" sz="4000" dirty="0" err="1" smtClean="0"/>
              <a:t>уживаль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Тургенев умер 22 августа 1883 года в </a:t>
            </a:r>
            <a:r>
              <a:rPr lang="ru-RU" sz="3200" dirty="0" err="1" smtClean="0"/>
              <a:t>Буживале</a:t>
            </a:r>
            <a:r>
              <a:rPr lang="ru-RU" sz="3200" dirty="0" smtClean="0"/>
              <a:t>. Счастья не нашел, смерть встречал в муках…</a:t>
            </a:r>
            <a:endParaRPr lang="ru-RU" sz="3200" dirty="0"/>
          </a:p>
        </p:txBody>
      </p:sp>
      <p:pic>
        <p:nvPicPr>
          <p:cNvPr id="4" name="Picture 2" descr="D:\старый D\З     А     Я     Ц\ПРЕЗЕНТАЦИИ\биография тургенева\Дом Тургенева в усадьбе Ясени в Буживал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548680"/>
            <a:ext cx="38164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2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 Борис Зайцев. Собрание сочинений. Том 5. Жизнь Тургенева. </a:t>
            </a:r>
            <a:r>
              <a:rPr lang="ru-RU" i="1" dirty="0" smtClean="0"/>
              <a:t>-  </a:t>
            </a:r>
            <a:r>
              <a:rPr lang="ru-RU" i="1" dirty="0"/>
              <a:t>М: Русская книга, 1999.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Житейское правило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4000" dirty="0" smtClean="0"/>
              <a:t>Хочешь быть спокойным? Знайся с людьми, но живи один, не предпринимай ничего и не жалей ни о чем. </a:t>
            </a:r>
          </a:p>
          <a:p>
            <a:pPr marL="137160" indent="0">
              <a:buNone/>
            </a:pPr>
            <a:r>
              <a:rPr lang="ru-RU" sz="4000" dirty="0" smtClean="0"/>
              <a:t>Хочешь быть счастливым? </a:t>
            </a:r>
            <a:r>
              <a:rPr lang="ru-RU" sz="4000" dirty="0" err="1" smtClean="0"/>
              <a:t>Выучись</a:t>
            </a:r>
            <a:r>
              <a:rPr lang="ru-RU" sz="4000" dirty="0" smtClean="0"/>
              <a:t> сперва страдать.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 smtClean="0"/>
              <a:t>                                                     Апрель 1878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воспоминаний современников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«Мы в шутку прозвали его за талант и красоту  богом богов, Юпитером, Олимпийцем, а в сокращении звали его просто Богом»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(</a:t>
            </a:r>
            <a:r>
              <a:rPr lang="ru-RU" dirty="0" err="1" smtClean="0"/>
              <a:t>Н.Островская</a:t>
            </a:r>
            <a:r>
              <a:rPr lang="ru-RU" dirty="0" smtClean="0"/>
              <a:t>)</a:t>
            </a:r>
          </a:p>
          <a:p>
            <a:pPr marL="137160" indent="0">
              <a:buNone/>
            </a:pPr>
            <a:r>
              <a:rPr lang="ru-RU" dirty="0" smtClean="0"/>
              <a:t>«Великан с серебряной головой»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(Ги </a:t>
            </a:r>
            <a:r>
              <a:rPr lang="ru-RU" dirty="0" err="1" smtClean="0"/>
              <a:t>деМопассан</a:t>
            </a:r>
            <a:r>
              <a:rPr lang="ru-RU" dirty="0" smtClean="0"/>
              <a:t>)</a:t>
            </a:r>
          </a:p>
          <a:p>
            <a:pPr marL="137160" indent="0">
              <a:buNone/>
            </a:pPr>
            <a:r>
              <a:rPr lang="ru-RU" dirty="0" smtClean="0"/>
              <a:t>«Юпитер! – было первое мое впечатление… он напоминал мне льва»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(</a:t>
            </a:r>
            <a:r>
              <a:rPr lang="ru-RU" dirty="0" err="1" smtClean="0"/>
              <a:t>М.Антокольский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0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и родина</a:t>
            </a:r>
            <a:endParaRPr lang="ru-RU" dirty="0"/>
          </a:p>
        </p:txBody>
      </p:sp>
      <p:pic>
        <p:nvPicPr>
          <p:cNvPr id="1026" name="Picture 2" descr="C:\Users\user\Desktop\280px-Spasskoye-Lutovinov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dirty="0" smtClean="0"/>
              <a:t>Огромное барское поместье, в березовой роще, с усадьбой в виде подковы, с домом в сорок комнат, со знаменитым парком и фруктовым садом.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03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письма </a:t>
            </a:r>
            <a:r>
              <a:rPr lang="ru-RU" dirty="0" err="1" smtClean="0"/>
              <a:t>Я.П.Полонскому</a:t>
            </a:r>
            <a:endParaRPr lang="ru-RU" dirty="0"/>
          </a:p>
        </p:txBody>
      </p:sp>
      <p:pic>
        <p:nvPicPr>
          <p:cNvPr id="3074" name="Picture 2" descr="C:\Users\user\Desktop\220px-Spasskoye-Lutovinov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0531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536" y="2420887"/>
            <a:ext cx="52565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«Когда вы будете в Спасском, поклонитесь от меня дому, саду, моему молодому дубу, родине поклонитесь, которую я уже вероятно никогда не увижу».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1518</Words>
  <Application>Microsoft Office PowerPoint</Application>
  <PresentationFormat>Экран (4:3)</PresentationFormat>
  <Paragraphs>89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Апекс</vt:lpstr>
      <vt:lpstr>1_Апекс</vt:lpstr>
      <vt:lpstr>Гений культуры</vt:lpstr>
      <vt:lpstr>Презентация PowerPoint</vt:lpstr>
      <vt:lpstr>Презентация PowerPoint</vt:lpstr>
      <vt:lpstr>Презентация PowerPoint</vt:lpstr>
      <vt:lpstr>Житейское правило </vt:lpstr>
      <vt:lpstr>Из воспоминаний современников </vt:lpstr>
      <vt:lpstr>Родители и родина</vt:lpstr>
      <vt:lpstr>Презентация PowerPoint</vt:lpstr>
      <vt:lpstr>Из письма Я.П.Полонскому</vt:lpstr>
      <vt:lpstr>Пруд в парке усадьбы и любимый дуб</vt:lpstr>
      <vt:lpstr>Презентация PowerPoint</vt:lpstr>
      <vt:lpstr>Герб рода Тургеневых</vt:lpstr>
      <vt:lpstr>Презентация PowerPoint</vt:lpstr>
      <vt:lpstr>Детство</vt:lpstr>
      <vt:lpstr>Презентация PowerPoint</vt:lpstr>
      <vt:lpstr>Отрочество и юность 1827 - 1837</vt:lpstr>
      <vt:lpstr>Одно из сильнейших впечатлений ранней юности (1833) влюбленность в княжну Е. Л. Шаховскую, переживавшую в эту пору роман с отцом Тургенева, отразилось в повести «Первая любовь» (1860).  </vt:lpstr>
      <vt:lpstr>Тургенев - студент</vt:lpstr>
      <vt:lpstr>Чужие края 1837-1840</vt:lpstr>
      <vt:lpstr>В России 1841-1843</vt:lpstr>
      <vt:lpstr>Виардо 1843-1847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Дела домашние 1850-1852 </vt:lpstr>
      <vt:lpstr>Сумрак  1855-1857</vt:lpstr>
      <vt:lpstr>Шестидесятые годы</vt:lpstr>
      <vt:lpstr>Баден 1861-1864</vt:lpstr>
      <vt:lpstr>Квартира Тургенева в Баден - Бадене</vt:lpstr>
      <vt:lpstr>Презентация PowerPoint</vt:lpstr>
      <vt:lpstr>Буживаль 1875-1878</vt:lpstr>
      <vt:lpstr>Презентация PowerPoint</vt:lpstr>
      <vt:lpstr>Презентация PowerPoint</vt:lpstr>
      <vt:lpstr>Житейское правило</vt:lpstr>
      <vt:lpstr>Любовь длиною в жизнь</vt:lpstr>
      <vt:lpstr>Буживаль</vt:lpstr>
      <vt:lpstr>Литература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Гений культуры</dc:title>
  <dc:creator>user</dc:creator>
  <cp:lastModifiedBy>12345</cp:lastModifiedBy>
  <cp:revision>20</cp:revision>
  <dcterms:created xsi:type="dcterms:W3CDTF">2013-11-13T06:36:58Z</dcterms:created>
  <dcterms:modified xsi:type="dcterms:W3CDTF">2019-06-11T12:49:52Z</dcterms:modified>
</cp:coreProperties>
</file>