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2" r:id="rId6"/>
    <p:sldId id="260" r:id="rId7"/>
    <p:sldId id="273" r:id="rId8"/>
    <p:sldId id="274" r:id="rId9"/>
    <p:sldId id="275" r:id="rId10"/>
    <p:sldId id="276" r:id="rId11"/>
    <p:sldId id="277" r:id="rId12"/>
    <p:sldId id="278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киндино Саш" initials="АС" lastIdx="3" clrIdx="0">
    <p:extLst>
      <p:ext uri="{19B8F6BF-5375-455C-9EA6-DF929625EA0E}">
        <p15:presenceInfo xmlns:p15="http://schemas.microsoft.com/office/powerpoint/2012/main" userId="Акиндино Саш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FD"/>
    <a:srgbClr val="FD95F6"/>
    <a:srgbClr val="8E2A7B"/>
    <a:srgbClr val="C808B1"/>
    <a:srgbClr val="DB17B6"/>
    <a:srgbClr val="FF3399"/>
    <a:srgbClr val="BBE3EB"/>
    <a:srgbClr val="4997A7"/>
    <a:srgbClr val="13A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43" autoAdjust="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2E3D-3E43-4D83-A416-4536262AC555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0C5A-34FA-419D-BC40-1EAFA6435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0C5A-34FA-419D-BC40-1EAFA64357D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6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7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7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2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1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6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1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9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7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8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6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1D54D-4C94-4DEB-BAB0-6C5B55022650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079F-4900-46E1-9F8C-3948FC57A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68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887161" y="2018532"/>
            <a:ext cx="6664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ТЕАТР В ЖИЗНИ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55065" y="4960393"/>
            <a:ext cx="7881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Старшая группа «Веселые ребята»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ГБОУ Школа 2000 здание №7</a:t>
            </a:r>
          </a:p>
        </p:txBody>
      </p:sp>
    </p:spTree>
    <p:extLst>
      <p:ext uri="{BB962C8B-B14F-4D97-AF65-F5344CB8AC3E}">
        <p14:creationId xmlns:p14="http://schemas.microsoft.com/office/powerpoint/2010/main" val="6571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8"/>
    </mc:Choice>
    <mc:Fallback xmlns="">
      <p:transition spd="slow" advTm="109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После похода в театр, дети увлеченно делились впечатлениями.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0" y="1512116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12116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В группе мы решили привлечь родителей к совместному показу с детьми пальчикового театра по сказке «Курочка Ряба».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325563"/>
            <a:ext cx="4341223" cy="3255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12" y="1395616"/>
            <a:ext cx="4154413" cy="3115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3161211"/>
            <a:ext cx="4785360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9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Родителям предложили организовать домашний театр с участием детей и взрослых.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2" y="1690688"/>
            <a:ext cx="6805748" cy="51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4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9383" y="120221"/>
            <a:ext cx="11942618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Значение театрализованной деятельности невозможно переоценить. Театрализованные игры способствуют всестороннему развитию детей: развивается речь, память, целеустремленность, усидчивость, отрабатываются физические навыки (имитация движений различных животных). Кроме того, занятия театральной деятельностью требуют решительности, трудолюбия, смекалки.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835735" y="5047413"/>
            <a:ext cx="2891307" cy="13925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ДЕТИ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69358" y="5047411"/>
            <a:ext cx="2877355" cy="13925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РОДИТЕЛИ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8036" y="2266681"/>
            <a:ext cx="5988677" cy="153792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воспитатели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Акиндинова Е.В.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Ситнова В.Н.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8037" y="360608"/>
            <a:ext cx="5988676" cy="1017431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УЧАСТНИКИ ПРОЕКТА</a:t>
            </a:r>
            <a:endParaRPr lang="ru-RU" sz="4400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727042" y="1372179"/>
            <a:ext cx="484632" cy="8945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039072" y="3804600"/>
            <a:ext cx="484632" cy="1242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172695" y="3804601"/>
            <a:ext cx="484632" cy="1242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40000"/>
                <a:lumOff val="60000"/>
              </a:schemeClr>
            </a:gs>
            <a:gs pos="41000">
              <a:schemeClr val="accent1">
                <a:lumMod val="60000"/>
                <a:lumOff val="40000"/>
              </a:schemeClr>
            </a:gs>
            <a:gs pos="63000">
              <a:schemeClr val="accent1">
                <a:lumMod val="7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46" y="386366"/>
            <a:ext cx="1185901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«Волшебный край!» - так когда-то назвал  театр   великий русский поэт  А. С. Пушкин.</a:t>
            </a:r>
            <a:endParaRPr lang="ru-RU" sz="3200" dirty="0" smtClean="0"/>
          </a:p>
          <a:p>
            <a:r>
              <a:rPr lang="ru-RU" sz="3200" b="1" dirty="0" smtClean="0"/>
              <a:t>Хочется добавить - это волшебный край, в котором ребенок радуется, играя, а в игре он познает мир.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5" y="2623867"/>
            <a:ext cx="6252936" cy="40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7"/>
    </mc:Choice>
    <mc:Fallback xmlns="">
      <p:transition spd="slow" advTm="113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C000"/>
            </a:gs>
            <a:gs pos="48000">
              <a:schemeClr val="accent4">
                <a:lumMod val="40000"/>
                <a:lumOff val="60000"/>
              </a:schemeClr>
            </a:gs>
            <a:gs pos="80000">
              <a:schemeClr val="accent1">
                <a:lumMod val="60000"/>
                <a:lumOff val="40000"/>
              </a:schemeClr>
            </a:gs>
            <a:gs pos="100000">
              <a:srgbClr val="BBE3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743507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Цель</a:t>
            </a:r>
            <a:r>
              <a:rPr lang="ru-RU" sz="2800" b="1" dirty="0" smtClean="0"/>
              <a:t>:</a:t>
            </a: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Формирование представления детей о театре, как об особом виде искусства;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Формирование </a:t>
            </a:r>
            <a:r>
              <a:rPr lang="ru-RU" sz="2800" b="1" dirty="0" smtClean="0"/>
              <a:t>у детей </a:t>
            </a:r>
            <a:r>
              <a:rPr lang="ru-RU" sz="2800" b="1" dirty="0" smtClean="0"/>
              <a:t>культуры поведения в театре;</a:t>
            </a: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Развитие интеллектуальных и личностных качеств детей</a:t>
            </a:r>
          </a:p>
          <a:p>
            <a:r>
              <a:rPr lang="ru-RU" sz="2800" b="1" dirty="0" smtClean="0"/>
              <a:t>Задачи: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Вызвать у детей интерес к театральной деятельности;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Дать детям представление о театре;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Способствовать созданию у детей радостного настроения, развивать воображение и способности к творчеству;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Привлечь к взаимодействию взрослых и детей </a:t>
            </a:r>
            <a:r>
              <a:rPr lang="ru-RU" sz="2800" b="1" dirty="0" smtClean="0"/>
              <a:t>в совместной театрализованной деятельности;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Учить </a:t>
            </a:r>
            <a:r>
              <a:rPr lang="ru-RU" sz="2800" b="1" dirty="0" smtClean="0"/>
              <a:t>общаться, использовать выразительные средства речи, совершенствовать грамматический строй и звуковую культуру речи</a:t>
            </a:r>
            <a:r>
              <a:rPr lang="ru-RU" sz="2800" b="1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Создать условия для развития речи и творческой активности детей в театрализованной деятельности;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853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"/>
    </mc:Choice>
    <mc:Fallback xmlns="">
      <p:transition spd="slow" advTm="397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59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АКТУАЛЬНОСТЬ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436" y="883516"/>
            <a:ext cx="11395364" cy="400714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Театрализованная деятельность – это эффективный метод развития речи, коммуникативных навыков, эмоционально-волевой сферы детей дошкольного возраста.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Данная деятельность интересна, доступна детям.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Четко и грамотно спланированная работа воспитателя, его взаимодействие с семьей может помочь детям с проблемами в развитии речи.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6"/>
            </a:gs>
            <a:gs pos="48000">
              <a:schemeClr val="accent6">
                <a:lumMod val="75000"/>
              </a:schemeClr>
            </a:gs>
            <a:gs pos="8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79570" y="500743"/>
            <a:ext cx="3932237" cy="6025590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/>
              <a:t>Впервые ребенок знакомится с </a:t>
            </a:r>
            <a:r>
              <a:rPr lang="ru-RU" sz="2800" b="1" dirty="0" smtClean="0"/>
              <a:t>элементами театральной деятельности </a:t>
            </a:r>
            <a:r>
              <a:rPr lang="ru-RU" sz="2800" b="1" dirty="0" smtClean="0"/>
              <a:t>еще </a:t>
            </a:r>
            <a:r>
              <a:rPr lang="ru-RU" sz="2800" b="1" dirty="0" smtClean="0"/>
              <a:t>в раннем детстве, слушая </a:t>
            </a:r>
            <a:r>
              <a:rPr lang="ru-RU" sz="2800" b="1" dirty="0"/>
              <a:t>различные сказки и потешки. </a:t>
            </a:r>
            <a:endParaRPr lang="ru-RU" sz="2800" b="1" dirty="0" smtClean="0"/>
          </a:p>
          <a:p>
            <a:r>
              <a:rPr lang="ru-RU" sz="2800" b="1" dirty="0" smtClean="0"/>
              <a:t>Но</a:t>
            </a:r>
            <a:r>
              <a:rPr lang="ru-RU" sz="2800" b="1" dirty="0"/>
              <a:t>, </a:t>
            </a:r>
            <a:r>
              <a:rPr lang="ru-RU" sz="2800" b="1" dirty="0" smtClean="0"/>
              <a:t>уже, </a:t>
            </a:r>
            <a:r>
              <a:rPr lang="ru-RU" sz="2800" b="1" dirty="0"/>
              <a:t>начиная с 3-4 летнего возраста дети, подражая взрослым, самостоятельно обыгрывают фрагменты литературных произведений в свободной деятельности.</a:t>
            </a:r>
            <a:endParaRPr lang="ru-RU" sz="28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10" y="500743"/>
            <a:ext cx="7210697" cy="54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556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4025931" cy="6714309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</a:t>
            </a:r>
            <a:r>
              <a:rPr lang="ru-RU" sz="3200" b="1" dirty="0" smtClean="0"/>
              <a:t>В младшем дошкольном возрасте дети могут совместно с воспитателем принимать участие в частичной и полной драматизации знакомых произведений. Дети знакомились не только с традиционными сказками младшего возраста, но и авторскими сказками. Рисовали, лепили и проигрывали эти сюжеты.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92" y="63130"/>
            <a:ext cx="4034980" cy="3026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67" y="63131"/>
            <a:ext cx="3999730" cy="2999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59" y="3183300"/>
            <a:ext cx="4708011" cy="35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6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20686" cy="647917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 старшей группе во время беседы дети познакомились с разными видами театров. Они узнали, что существуют театры: кукольный, драматический, театр марионеток, театр зверей, теневой театр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52251"/>
            <a:ext cx="3979817" cy="2984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4" y="3722914"/>
            <a:ext cx="3979817" cy="2984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0"/>
            <a:ext cx="3409406" cy="4545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87" y="2628537"/>
            <a:ext cx="3059430" cy="40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5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4"/>
          <a:stretch/>
        </p:blipFill>
        <p:spPr>
          <a:xfrm>
            <a:off x="8657953" y="130629"/>
            <a:ext cx="3353472" cy="3866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95" y="130629"/>
            <a:ext cx="3184072" cy="4245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0628" y="312874"/>
            <a:ext cx="3226525" cy="5199652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В результате опроса, мы выяснили, что не все дети имеют представление о театре и посоветовали родителям с детьми сходить в какой-нибудь театр.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1" y="3775167"/>
            <a:ext cx="3971108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5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1678</TotalTime>
  <Words>405</Words>
  <Application>Microsoft Office PowerPoint</Application>
  <PresentationFormat>Широкоэкранный</PresentationFormat>
  <Paragraphs>39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</vt:lpstr>
      <vt:lpstr>Презентация PowerPoint</vt:lpstr>
      <vt:lpstr> В младшем дошкольном возрасте дети могут совместно с воспитателем принимать участие в частичной и полной драматизации знакомых произведений. Дети знакомились не только с традиционными сказками младшего возраста, но и авторскими сказками. Рисовали, лепили и проигрывали эти сюжеты.</vt:lpstr>
      <vt:lpstr>В старшей группе во время беседы дети познакомились с разными видами театров. Они узнали, что существуют театры: кукольный, драматический, театр марионеток, театр зверей, теневой театр </vt:lpstr>
      <vt:lpstr>В результате опроса, мы выяснили, что не все дети имеют представление о театре и посоветовали родителям с детьми сходить в какой-нибудь театр.</vt:lpstr>
      <vt:lpstr>После похода в театр, дети увлеченно делились впечатлениями.</vt:lpstr>
      <vt:lpstr>В группе мы решили привлечь родителей к совместному показу с детьми пальчикового театра по сказке «Курочка Ряба».</vt:lpstr>
      <vt:lpstr>Родителям предложили организовать домашний театр с участием детей и взрослых.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Акиндино Саш</dc:creator>
  <cp:lastModifiedBy>Акиндино Саш</cp:lastModifiedBy>
  <cp:revision>65</cp:revision>
  <dcterms:created xsi:type="dcterms:W3CDTF">2019-03-24T08:18:26Z</dcterms:created>
  <dcterms:modified xsi:type="dcterms:W3CDTF">2019-04-02T21:23:34Z</dcterms:modified>
</cp:coreProperties>
</file>