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gif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7" r:id="rId14"/>
    <p:sldId id="273" r:id="rId15"/>
    <p:sldId id="271" r:id="rId16"/>
    <p:sldId id="269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8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9" autoAdjust="0"/>
    <p:restoredTop sz="94660"/>
  </p:normalViewPr>
  <p:slideViewPr>
    <p:cSldViewPr snapToGrid="0">
      <p:cViewPr varScale="1">
        <p:scale>
          <a:sx n="71" d="100"/>
          <a:sy n="71" d="100"/>
        </p:scale>
        <p:origin x="9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5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0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8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3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7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3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60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7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41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0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4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86B20-4FE8-4B04-BAA0-6CDD1FD0B956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4ADB-8AB2-42BF-8891-BD3FB7BA4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8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313645" y="185026"/>
            <a:ext cx="103632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2100</a:t>
            </a:r>
            <a:b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№ 7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2125014"/>
            <a:ext cx="8534400" cy="3078052"/>
          </a:xfrm>
          <a:scene3d>
            <a:camera prst="perspectiveRelaxedModerately"/>
            <a:lightRig rig="threePt" dir="t"/>
          </a:scene3d>
        </p:spPr>
        <p:txBody>
          <a:bodyPr>
            <a:normAutofit fontScale="92500"/>
          </a:bodyPr>
          <a:lstStyle/>
          <a:p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</a:p>
          <a:p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</a:t>
            </a:r>
          </a:p>
          <a:p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«Мой Детский сад»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" y="4409740"/>
            <a:ext cx="3492000" cy="219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" y="920039"/>
            <a:ext cx="2484000" cy="2020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1" y="185026"/>
            <a:ext cx="2448000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57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37536"/>
              </p:ext>
            </p:extLst>
          </p:nvPr>
        </p:nvGraphicFramePr>
        <p:xfrm>
          <a:off x="1370263" y="433137"/>
          <a:ext cx="9975516" cy="576651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82011"/>
                <a:gridCol w="3636655"/>
                <a:gridCol w="4556850"/>
              </a:tblGrid>
              <a:tr h="5766512">
                <a:tc>
                  <a:txBody>
                    <a:bodyPr/>
                    <a:lstStyle/>
                    <a:p>
                      <a:r>
                        <a:rPr lang="ru-RU" sz="1800" b="1" i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</a:t>
                      </a:r>
                      <a:endParaRPr lang="ru-RU" sz="1800" b="1" i="1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1" i="1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развитие</a:t>
                      </a:r>
                      <a:endParaRPr lang="ru-RU" sz="18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</a:t>
                      </a: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правилах поведения в детском саду, о дружбе, о тех, кто работает в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детском саду.</a:t>
                      </a:r>
                    </a:p>
                    <a:p>
                      <a:r>
                        <a:rPr lang="ru-RU" sz="1800" b="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Экскурсии по детскому саду </a:t>
                      </a:r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(медицинский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кабинет, кухня,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прачечная).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сюжетных картинок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«Дети в детском саду»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b="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«Кому что нужно для работы»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«Определи, что это такое »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«Угадай, кто позвал»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Расширение и уточнение представлений о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профессиях людей, работающих в детском саду.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«Кто работает в д\с». Продолжать знакомство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с детским садом, сотрудниками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(воспитатель, младший воспитатель) тем, чем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они занимаются, и правилами поведения в залах,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коридорах и т.д.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Закрепить умение детей называть по описанию и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виду деятельности, сотрудников детского сада.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Тренировать органы слуха и активизировать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внимание и слуховую память детей.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Активизировать работу органов чувств детей по 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распознаванию разных предметов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383" y="2936383"/>
            <a:ext cx="3708000" cy="37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565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26193"/>
              </p:ext>
            </p:extLst>
          </p:nvPr>
        </p:nvGraphicFramePr>
        <p:xfrm>
          <a:off x="854243" y="385010"/>
          <a:ext cx="10575758" cy="58280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0357"/>
                <a:gridCol w="4572000"/>
                <a:gridCol w="4343401"/>
              </a:tblGrid>
              <a:tr h="3176337">
                <a:tc>
                  <a:txBody>
                    <a:bodyPr/>
                    <a:lstStyle/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</a:t>
                      </a:r>
                    </a:p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endParaRPr lang="ru-RU" sz="18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 после просмотра иллюстраций ,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экскурсий .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Коллективное рассказывание «Что мы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делаем в детском саду».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загадки, стихи, песни 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детском саде.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литературы.</a:t>
                      </a:r>
                    </a:p>
                    <a:p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Е.Благинина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«Научу одеваться и братца»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рассказа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А.Раскина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«Как папа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бросил мяч под автомобиль»</a:t>
                      </a:r>
                      <a:endParaRPr lang="ru-RU" sz="1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Совершенствовать умение составлять рассказ 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полученных сведениях, развивать интерес к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означенной проблеме.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представление о том, что мамы и папы тоже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были маленькими, так же ходили в детский сад, а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порой и баловались.</a:t>
                      </a:r>
                      <a:endParaRPr lang="ru-RU" sz="1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</a:t>
                      </a:r>
                    </a:p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но-</a:t>
                      </a:r>
                    </a:p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эстетическое </a:t>
                      </a:r>
                    </a:p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endParaRPr lang="ru-RU" sz="18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Рисование: « Моя любимая игрушка в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детском саду»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Строительные игры: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«Детский сад 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 создавать в рисунке образ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любимой игрушки.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передавать форму, расположение.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</a:t>
                      </a:r>
                    </a:p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</a:t>
                      </a:r>
                      <a:endParaRPr lang="ru-RU" sz="18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Фотовыставка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«Игрушки наших родителей»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развивать образное представление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активизировать желание узнать больше 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детстве своих родителей.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5" y="1571058"/>
            <a:ext cx="208800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968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медицинском кабинете совсем не страшно</a:t>
            </a:r>
            <a:endParaRPr lang="ru-RU" sz="4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102"/>
            <a:ext cx="2444159" cy="33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18" y="1653165"/>
            <a:ext cx="5904000" cy="44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00" y="1122218"/>
            <a:ext cx="3312000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1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" y="1640378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34" y="213360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1" y="0"/>
            <a:ext cx="2916000" cy="231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07" y="213360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" y="1681941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90" y="155056"/>
            <a:ext cx="2664000" cy="232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4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юные- исследователи !</a:t>
            </a:r>
            <a:endParaRPr lang="ru-RU" sz="4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21" y="1639310"/>
            <a:ext cx="5904000" cy="442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56" y="1099351"/>
            <a:ext cx="3132000" cy="365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2" y="4550176"/>
            <a:ext cx="1904762" cy="180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0458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" y="1931323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1" y="213360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52" y="-172270"/>
            <a:ext cx="3672000" cy="309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2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1959032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89" y="185651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42" y="0"/>
            <a:ext cx="3096000" cy="328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7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10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Кухня- самое интересное место в детском саду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1626524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89" y="1184856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37" y="947992"/>
            <a:ext cx="2844000" cy="269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50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29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спортивная жизнь в детском саду</a:t>
            </a:r>
            <a:endParaRPr lang="ru-RU" sz="4000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" y="1418706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1072341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00" y="4172042"/>
            <a:ext cx="2484000" cy="210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739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№8</a:t>
            </a:r>
            <a:endParaRPr lang="ru-RU" sz="5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262632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44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Хоббихожина</a:t>
            </a:r>
            <a:r>
              <a:rPr lang="ru-RU" sz="4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Наталия Васильевна</a:t>
            </a:r>
          </a:p>
          <a:p>
            <a:pPr marL="0" indent="0">
              <a:buNone/>
            </a:pPr>
            <a:endParaRPr lang="ru-RU" sz="4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67" y="3203643"/>
            <a:ext cx="450000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73" y="1593673"/>
            <a:ext cx="2124000" cy="1493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9" y="3857691"/>
            <a:ext cx="2160000" cy="23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7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" y="1751214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89" y="241069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07" y="241069"/>
            <a:ext cx="2412000" cy="262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843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842" y="94334"/>
            <a:ext cx="1097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музыкальном зале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9" y="1853465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98" y="1072342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46" y="955342"/>
            <a:ext cx="25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79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51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интересно в нашем садике</a:t>
            </a:r>
            <a:endParaRPr lang="ru-RU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1903615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08" y="1113906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4" y="437689"/>
            <a:ext cx="2592000" cy="235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950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4" y="822960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98" y="822960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71" y="822960"/>
            <a:ext cx="2160000" cy="264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73926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751215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71" y="393469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71" y="-300785"/>
            <a:ext cx="4104000" cy="41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7493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6" y="1183178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61" y="116378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61" y="2854858"/>
            <a:ext cx="2340000" cy="289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9328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2" y="1141614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07" y="532015"/>
            <a:ext cx="5076000" cy="38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86" y="3919374"/>
            <a:ext cx="4104000" cy="205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0097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любим тебя- детский сад!</a:t>
            </a:r>
            <a:endParaRPr lang="ru-RU" sz="5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44" y="1417638"/>
            <a:ext cx="2626826" cy="176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44" y="1260842"/>
            <a:ext cx="6228000" cy="467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8" y="2023946"/>
            <a:ext cx="3720635" cy="330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686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481930"/>
            <a:ext cx="103632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1951956"/>
            <a:ext cx="8534400" cy="11647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тоже были маленькими</a:t>
            </a:r>
            <a:endParaRPr lang="ru-RU" sz="5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78" y="2920016"/>
            <a:ext cx="485775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" y="774541"/>
            <a:ext cx="2042510" cy="1661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91" y="-259058"/>
            <a:ext cx="295200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971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3" y="4066245"/>
            <a:ext cx="3420000" cy="254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07" y="907682"/>
            <a:ext cx="2324100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07" y="392463"/>
            <a:ext cx="3276000" cy="454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67" y="929853"/>
            <a:ext cx="4197096" cy="313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5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4758" y="1215692"/>
            <a:ext cx="7551822" cy="383807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93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13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жить в мире красоты, игры, сказки, музыки, рисунка, фантазии, творчества</a:t>
            </a:r>
            <a:r>
              <a:rPr lang="ru-RU" sz="13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sz="13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3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1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 </a:t>
            </a:r>
          </a:p>
          <a:p>
            <a:pPr marL="0" indent="0">
              <a:buNone/>
            </a:pPr>
            <a:endParaRPr lang="ru-RU" sz="13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86" y="2693570"/>
            <a:ext cx="4763165" cy="3572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807" y="579020"/>
            <a:ext cx="2162175" cy="2114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3" y="1368091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54" y="0"/>
            <a:ext cx="220027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00" y="1667978"/>
            <a:ext cx="3179907" cy="339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0" y="2214071"/>
            <a:ext cx="3136392" cy="436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00" y="334851"/>
            <a:ext cx="3240000" cy="493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2" y="4774826"/>
            <a:ext cx="2340000" cy="192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482" y="203245"/>
            <a:ext cx="2592000" cy="259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83" y="637261"/>
            <a:ext cx="2926080" cy="431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20" y="960120"/>
            <a:ext cx="3483864" cy="49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4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7" y="1955470"/>
            <a:ext cx="3240000" cy="468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23" y="335624"/>
            <a:ext cx="3240000" cy="455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95" y="1429556"/>
            <a:ext cx="2916000" cy="382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37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9" y="974023"/>
            <a:ext cx="3744000" cy="460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63" y="3931276"/>
            <a:ext cx="3600000" cy="223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82" y="283335"/>
            <a:ext cx="3132000" cy="27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98490" y="708338"/>
            <a:ext cx="11050073" cy="127500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И помните, МЫ ВСЕ чьи-то ДЕТИ!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277119"/>
            <a:ext cx="8534400" cy="17526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 w="0"/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6600" dirty="0">
              <a:ln w="0"/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11" y="1828865"/>
            <a:ext cx="5730240" cy="360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7" y="1584113"/>
            <a:ext cx="3060000" cy="2721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2785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2592"/>
          </a:xfrm>
        </p:spPr>
        <p:txBody>
          <a:bodyPr>
            <a:no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проекта: новая группа, знакомство с детским садом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05719"/>
            <a:ext cx="10972800" cy="472044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знают, какую поистине неоценимую роль в развитии ребенка играет предметное окружение, которое создает условия, делающие жизнь ребенка в детском саду комфортной и интересной, располагающей к общению, в которой воспитывается и обучается дошкольник. Проблема привития любви детей к детскому саду является общей задачей педагогов и родителей. Дети младшего дошкольного возраста находятся у истоков познания окружающего мира. Начиная, с младшего возраста проводится работа по ознакомлению с окружающим миром и социальной действительностью. Именно детям этого возраста свойственна большая эмоциональная отзывчивость. Чрезвычайно важно не упустить момент для воспитания в них добрых чувств к окружающим людям и формированию положительного отношения к труду, что является главной целью образовательной области труд. Таким образом, формирование первичных представлений о труде взрослых во 2 младшей группе начинается со знакомства с трудом сотрудников детского сада: трудом помощника воспитателя, медсестры, повара, дворника, шофера, постоянно подчеркивая их заботу о детях</a:t>
            </a:r>
          </a:p>
        </p:txBody>
      </p:sp>
    </p:spTree>
    <p:extLst>
      <p:ext uri="{BB962C8B-B14F-4D97-AF65-F5344CB8AC3E}">
        <p14:creationId xmlns:p14="http://schemas.microsoft.com/office/powerpoint/2010/main" val="2394413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148" y="95533"/>
            <a:ext cx="10968251" cy="6455391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и систематизировать представления детей о детском саде, и его сотрудниках, сформировать положительное отношение к детскому саду в целом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любовь к своему детскому саду, сотрудникам, бережное отношение к ценностям детского сада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Расширить знания детей о жизни детского сада. Формировать чувства взаимопомощи, дружелюбия у детей.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активному участию в реализации проекта, проявлении творческих способностей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Обогащать отношения родителей и детей опытом эмоционально насыщенного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</a:t>
            </a:r>
          </a:p>
          <a:p>
            <a:pPr algn="ctr"/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информационно-игровой</a:t>
            </a:r>
          </a:p>
          <a:p>
            <a:pPr algn="ctr"/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младшей группы -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человек; воспитатели группы; работники детского сада; родители.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49" y="3027014"/>
            <a:ext cx="1692000" cy="16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529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7357" y="951572"/>
            <a:ext cx="1091084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младшего дошкольного возраста находятся у истоков познания окружающего мира. Начиная, с младшего возраста проводится работа по ознакомлению с окружающим миром и социальной действительностью. Именно детям этого возраста свойственна большая эмоциональная отзывчивость. Чрезвычайно важно не упустить момент для воспитания в них добрых чувств к окружающим людям и формированию положительного отношения к труду, что является главной целью образовательной области труд. Таким образом, формирование первичных представлений о труде взрослых во 2 младшей группе начинается со знакомства с трудом сотрудников детского сада: трудом помощника воспитателя, медсестры, повара, дворника, прачек, постоянно подчеркивая их заботу о детях. Главная задача нас, воспитателей – вызвать у детей чувство уважения к людям труда, желание оказать им посильную помощь, как например: все съедать за обедом, чтобы порадовать повара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61" y="978"/>
            <a:ext cx="2124000" cy="190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38" y="4943943"/>
            <a:ext cx="1728000" cy="1667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7" y="390165"/>
            <a:ext cx="1512000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991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8867" y="559557"/>
            <a:ext cx="1052242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</a:t>
            </a:r>
            <a:r>
              <a:rPr lang="ru-RU" dirty="0" smtClean="0"/>
              <a:t>: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Дети:</a:t>
            </a:r>
          </a:p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имеют представления о труде сотрудников детского сада;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узнают сотрудников детского сада, называют их по имени и отчеству;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уважительно относятся к труду сотрудников детского сада.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знают и называют профессии;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прослеживается положительная динамика в привитии у детей любви к детскому саду.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повышение уровня личностного сознания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7" y="4717961"/>
            <a:ext cx="22860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91" y="827915"/>
            <a:ext cx="2520000" cy="17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79" y="3310530"/>
            <a:ext cx="2160000" cy="3547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288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458" y="237041"/>
            <a:ext cx="71787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r>
              <a:rPr lang="ru-RU" dirty="0" smtClean="0"/>
              <a:t>: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этап: « Подготовительный»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Изучение литературы по проектной деятельности. Информация для родителей о предстоящей деятельности.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Подобрать наглядный и дидактический материал (иллюстрации, картинки, фотографии)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Подобрать художественную литературу для чтения детям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Подобрать дидактические игры;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Предложить родителям принести их детские фото.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этап: « Основной»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 Проведение мероприятий по разработанному плану.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 Работа с родителями.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 Организация экскурсий, сюжетно – ролевых игр, дидактических и подвижных игр.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« Заключительный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 Презентация «Мой детский сад»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 Фото - выставка «Мы тоже были маленькими».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33" y="1430158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" y="3753587"/>
            <a:ext cx="2268000" cy="297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1477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019455"/>
              </p:ext>
            </p:extLst>
          </p:nvPr>
        </p:nvGraphicFramePr>
        <p:xfrm>
          <a:off x="103031" y="146922"/>
          <a:ext cx="11435252" cy="65933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12135"/>
                <a:gridCol w="4607876"/>
                <a:gridCol w="4715241"/>
              </a:tblGrid>
              <a:tr h="64970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область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261">
                <a:tc>
                  <a:txBody>
                    <a:bodyPr/>
                    <a:lstStyle/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18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 территории детского сада» Подвижные игры: «Карусели» «Если нравится тебе, то делай так» «Мы весёлые ребята» Пальчиковая гимнастика: «Дружба»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Рассмотреть с детьми особенности территории детского сада, формировать у малышей навык передвижения парами, ходьбы по дорожке. Развивать у детей равновесие в движении, навык бега, повышать эмоциональный тонус и настроение.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0455">
                <a:tc>
                  <a:txBody>
                    <a:bodyPr/>
                    <a:lstStyle/>
                    <a:p>
                      <a:r>
                        <a:rPr lang="ru-RU" sz="1800" b="1" i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 коммуникативное развитие</a:t>
                      </a:r>
                      <a:endParaRPr lang="ru-RU" sz="18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Беседа: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«Что мы делаем в детском саду» </a:t>
                      </a:r>
                      <a:r>
                        <a:rPr lang="ru-RU" sz="18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 :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«Дружно ходим в детский сад, - знаем всех мы здесь ребят!» Сюжетно-ролевые игры: «Больница» «Детский сад», «Повара». </a:t>
                      </a:r>
                      <a:r>
                        <a:rPr lang="ru-RU" sz="18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Трудовая деятельность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Совместный труд детей с воспитателем и няней по сервировке стола, уборке группы, стирки кукольного белья, починки игрушек,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Систематизировать знания детей о д/саде, выявить желание детей узнать о нём как можно больше. Знакомство детей с традициями детского сада. знакомить с правами на игру и обязанностями (одеваться, убирать игрушки). Развивать интерес, навыки общения. Активизировать речь и обогащать словарь детей. Воспитывать доброжелательное отношение к сверстникам, сочувствие к персонажу. Развивать у детей интерес к сюжетно ролевым играм, помочь создать игровую обстановку. Приучать к труду по самообслуживанию, воспитывать любовь к порядку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000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tay_03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E36C09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chitay_03</Template>
  <TotalTime>404</TotalTime>
  <Words>1255</Words>
  <Application>Microsoft Office PowerPoint</Application>
  <PresentationFormat>Широкоэкранный</PresentationFormat>
  <Paragraphs>139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Century Schoolbook</vt:lpstr>
      <vt:lpstr>Monotype Corsiva</vt:lpstr>
      <vt:lpstr>Times New Roman</vt:lpstr>
      <vt:lpstr>chitay_03</vt:lpstr>
      <vt:lpstr>ГБОУ СОШ № 2100 СП № 7</vt:lpstr>
      <vt:lpstr>Воспитатель группы №8</vt:lpstr>
      <vt:lpstr>Презентация PowerPoint</vt:lpstr>
      <vt:lpstr>Проблема проекта: новая группа, знакомство с детским садом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медицинском кабинете совсем не страшно</vt:lpstr>
      <vt:lpstr>Презентация PowerPoint</vt:lpstr>
      <vt:lpstr>Презентация PowerPoint</vt:lpstr>
      <vt:lpstr>Мы юные- исследователи !</vt:lpstr>
      <vt:lpstr>Презентация PowerPoint</vt:lpstr>
      <vt:lpstr>Презентация PowerPoint</vt:lpstr>
      <vt:lpstr>Кухня- самое интересное место в детском саду</vt:lpstr>
      <vt:lpstr>Наша спортивная жизнь в детском саду</vt:lpstr>
      <vt:lpstr>Презентация PowerPoint</vt:lpstr>
      <vt:lpstr>Мы в музыкальном зале</vt:lpstr>
      <vt:lpstr>Нам интересно в нашем садике</vt:lpstr>
      <vt:lpstr>Презентация PowerPoint</vt:lpstr>
      <vt:lpstr>Презентация PowerPoint</vt:lpstr>
      <vt:lpstr>Презентация PowerPoint</vt:lpstr>
      <vt:lpstr>Презентация PowerPoint</vt:lpstr>
      <vt:lpstr>Мы любим тебя- детский сад!</vt:lpstr>
      <vt:lpstr>Фотовыставка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 помните, МЫ ВСЕ чьи-то ДЕТИ!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49</cp:revision>
  <dcterms:created xsi:type="dcterms:W3CDTF">2016-02-23T08:51:47Z</dcterms:created>
  <dcterms:modified xsi:type="dcterms:W3CDTF">2019-06-11T04:35:22Z</dcterms:modified>
</cp:coreProperties>
</file>