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5"/>
  </p:notesMasterIdLst>
  <p:sldIdLst>
    <p:sldId id="256" r:id="rId6"/>
    <p:sldId id="257" r:id="rId7"/>
    <p:sldId id="273" r:id="rId8"/>
    <p:sldId id="258" r:id="rId9"/>
    <p:sldId id="271" r:id="rId10"/>
    <p:sldId id="259" r:id="rId11"/>
    <p:sldId id="278" r:id="rId12"/>
    <p:sldId id="276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8" autoAdjust="0"/>
    <p:restoredTop sz="94660"/>
  </p:normalViewPr>
  <p:slideViewPr>
    <p:cSldViewPr>
      <p:cViewPr varScale="1">
        <p:scale>
          <a:sx n="109" d="100"/>
          <a:sy n="109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6CB51-0B1E-4F39-9194-CC9CAEF4159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77ECDC-1C60-4137-B1BF-C11E4A65FFEA}">
      <dgm:prSet custT="1"/>
      <dgm:spPr/>
      <dgm:t>
        <a:bodyPr/>
        <a:lstStyle/>
        <a:p>
          <a:r>
            <a:rPr lang="ru-RU" sz="2500" b="1" dirty="0" smtClean="0">
              <a:latin typeface="Times New Roman" pitchFamily="18" charset="0"/>
              <a:cs typeface="Times New Roman" pitchFamily="18" charset="0"/>
            </a:rPr>
            <a:t>Цель профориентационной работы в школе</a:t>
          </a:r>
          <a:endParaRPr lang="ru-RU" sz="2500" b="1" dirty="0">
            <a:latin typeface="Times New Roman" pitchFamily="18" charset="0"/>
            <a:cs typeface="Times New Roman" pitchFamily="18" charset="0"/>
          </a:endParaRPr>
        </a:p>
      </dgm:t>
    </dgm:pt>
    <dgm:pt modelId="{4ABCF2AF-6286-44CA-B168-D9DD43DF0444}" type="parTrans" cxnId="{2BCBF3B6-000B-4078-94F0-31A4A2E27857}">
      <dgm:prSet/>
      <dgm:spPr/>
      <dgm:t>
        <a:bodyPr/>
        <a:lstStyle/>
        <a:p>
          <a:endParaRPr lang="ru-RU"/>
        </a:p>
      </dgm:t>
    </dgm:pt>
    <dgm:pt modelId="{75AFB7AA-5E66-4002-93C8-3039665D7F7A}" type="sibTrans" cxnId="{2BCBF3B6-000B-4078-94F0-31A4A2E27857}">
      <dgm:prSet/>
      <dgm:spPr/>
      <dgm:t>
        <a:bodyPr/>
        <a:lstStyle/>
        <a:p>
          <a:endParaRPr lang="ru-RU"/>
        </a:p>
      </dgm:t>
    </dgm:pt>
    <dgm:pt modelId="{65D59561-5A5A-4B5A-A43E-034CE236F817}">
      <dgm:prSet custT="1"/>
      <dgm:spPr/>
      <dgm:t>
        <a:bodyPr/>
        <a:lstStyle/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2100" b="0" i="0" dirty="0" smtClean="0">
              <a:latin typeface="Times New Roman" pitchFamily="18" charset="0"/>
              <a:cs typeface="Times New Roman" pitchFamily="18" charset="0"/>
            </a:rPr>
            <a:t>оказания профориентационной поддержки учащимся с ограниченными возможностями здоровья в процессе выбора профиля обучения и сферы будущей профессиональной деятельности.</a:t>
          </a:r>
          <a:endParaRPr lang="ru-RU" sz="2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321CF0-2D78-47A9-B320-43E80C0D5D0B}" type="parTrans" cxnId="{1ADE547B-F07B-499B-BBC0-33C998A30772}">
      <dgm:prSet/>
      <dgm:spPr/>
      <dgm:t>
        <a:bodyPr/>
        <a:lstStyle/>
        <a:p>
          <a:endParaRPr lang="ru-RU"/>
        </a:p>
      </dgm:t>
    </dgm:pt>
    <dgm:pt modelId="{5782388D-F35C-4DDD-95DC-3C3794F16366}" type="sibTrans" cxnId="{1ADE547B-F07B-499B-BBC0-33C998A30772}">
      <dgm:prSet/>
      <dgm:spPr/>
      <dgm:t>
        <a:bodyPr/>
        <a:lstStyle/>
        <a:p>
          <a:endParaRPr lang="ru-RU"/>
        </a:p>
      </dgm:t>
    </dgm:pt>
    <dgm:pt modelId="{309CA968-DCED-4F41-AF1C-232682DDEF6C}">
      <dgm:prSet custT="1"/>
      <dgm:spPr/>
      <dgm:t>
        <a:bodyPr/>
        <a:lstStyle/>
        <a:p>
          <a:pPr algn="l"/>
          <a:r>
            <a:rPr lang="ru-RU" sz="2100" b="0" i="0" dirty="0" smtClean="0">
              <a:latin typeface="Times New Roman" pitchFamily="18" charset="0"/>
              <a:cs typeface="Times New Roman" pitchFamily="18" charset="0"/>
            </a:rPr>
            <a:t>выработка у школьников с ограниченными</a:t>
          </a:r>
          <a:r>
            <a:rPr lang="en-US" sz="21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0" i="0" dirty="0" smtClean="0">
              <a:latin typeface="Times New Roman" pitchFamily="18" charset="0"/>
              <a:cs typeface="Times New Roman" pitchFamily="18" charset="0"/>
            </a:rPr>
            <a:t>возможностями здоровья сознательного отношения к труду, профессиональное самоопределение в условиях свободы выбора сферы деятельности в соответствии со своими возможностями, способностями и с учетом требований рынка труда.</a:t>
          </a:r>
          <a:endParaRPr lang="ru-RU" sz="2100" b="0" i="0" dirty="0">
            <a:latin typeface="Times New Roman" pitchFamily="18" charset="0"/>
            <a:cs typeface="Times New Roman" pitchFamily="18" charset="0"/>
          </a:endParaRPr>
        </a:p>
      </dgm:t>
    </dgm:pt>
    <dgm:pt modelId="{E2A8565C-CFA4-423B-94A8-C53459D16DD6}" type="parTrans" cxnId="{87D87F7E-6D36-4CEA-8F58-ED90A4ECBFA8}">
      <dgm:prSet/>
      <dgm:spPr/>
      <dgm:t>
        <a:bodyPr/>
        <a:lstStyle/>
        <a:p>
          <a:endParaRPr lang="ru-RU"/>
        </a:p>
      </dgm:t>
    </dgm:pt>
    <dgm:pt modelId="{D409A36E-C9E8-4EB4-935E-C7D7BCC3C4D7}" type="sibTrans" cxnId="{87D87F7E-6D36-4CEA-8F58-ED90A4ECBFA8}">
      <dgm:prSet/>
      <dgm:spPr/>
      <dgm:t>
        <a:bodyPr/>
        <a:lstStyle/>
        <a:p>
          <a:endParaRPr lang="ru-RU"/>
        </a:p>
      </dgm:t>
    </dgm:pt>
    <dgm:pt modelId="{A86941ED-683D-440E-A1EC-98E2156FE8F7}" type="pres">
      <dgm:prSet presAssocID="{5F36CB51-0B1E-4F39-9194-CC9CAEF4159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D79569-D897-41FB-9854-D8FAB405A410}" type="pres">
      <dgm:prSet presAssocID="{3677ECDC-1C60-4137-B1BF-C11E4A65FFEA}" presName="linNode" presStyleCnt="0"/>
      <dgm:spPr/>
    </dgm:pt>
    <dgm:pt modelId="{92A5FE6A-AA43-4D50-AC98-853882CA7182}" type="pres">
      <dgm:prSet presAssocID="{3677ECDC-1C60-4137-B1BF-C11E4A65FFEA}" presName="parentShp" presStyleLbl="node1" presStyleIdx="0" presStyleCnt="1" custScaleX="65734" custLinFactNeighborX="-16" custLinFactNeighborY="-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2A146-E042-4DF8-9158-1EE41BBD4BE8}" type="pres">
      <dgm:prSet presAssocID="{3677ECDC-1C60-4137-B1BF-C11E4A65FFEA}" presName="childShp" presStyleLbl="bgAccFollowNode1" presStyleIdx="0" presStyleCnt="1" custScaleX="137116" custScaleY="100098" custLinFactNeighborX="33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2AAE6E-B907-4D46-8C3A-62D883CF154E}" type="presOf" srcId="{65D59561-5A5A-4B5A-A43E-034CE236F817}" destId="{E152A146-E042-4DF8-9158-1EE41BBD4BE8}" srcOrd="0" destOrd="0" presId="urn:microsoft.com/office/officeart/2005/8/layout/vList6"/>
    <dgm:cxn modelId="{7BD8A43E-595E-427D-ABE9-C7F8A83CD2F7}" type="presOf" srcId="{5F36CB51-0B1E-4F39-9194-CC9CAEF4159A}" destId="{A86941ED-683D-440E-A1EC-98E2156FE8F7}" srcOrd="0" destOrd="0" presId="urn:microsoft.com/office/officeart/2005/8/layout/vList6"/>
    <dgm:cxn modelId="{87D87F7E-6D36-4CEA-8F58-ED90A4ECBFA8}" srcId="{3677ECDC-1C60-4137-B1BF-C11E4A65FFEA}" destId="{309CA968-DCED-4F41-AF1C-232682DDEF6C}" srcOrd="1" destOrd="0" parTransId="{E2A8565C-CFA4-423B-94A8-C53459D16DD6}" sibTransId="{D409A36E-C9E8-4EB4-935E-C7D7BCC3C4D7}"/>
    <dgm:cxn modelId="{ED58FFDC-2D6E-4DCF-BF05-C20DE0319A9A}" type="presOf" srcId="{309CA968-DCED-4F41-AF1C-232682DDEF6C}" destId="{E152A146-E042-4DF8-9158-1EE41BBD4BE8}" srcOrd="0" destOrd="1" presId="urn:microsoft.com/office/officeart/2005/8/layout/vList6"/>
    <dgm:cxn modelId="{2BCBF3B6-000B-4078-94F0-31A4A2E27857}" srcId="{5F36CB51-0B1E-4F39-9194-CC9CAEF4159A}" destId="{3677ECDC-1C60-4137-B1BF-C11E4A65FFEA}" srcOrd="0" destOrd="0" parTransId="{4ABCF2AF-6286-44CA-B168-D9DD43DF0444}" sibTransId="{75AFB7AA-5E66-4002-93C8-3039665D7F7A}"/>
    <dgm:cxn modelId="{1ADE547B-F07B-499B-BBC0-33C998A30772}" srcId="{3677ECDC-1C60-4137-B1BF-C11E4A65FFEA}" destId="{65D59561-5A5A-4B5A-A43E-034CE236F817}" srcOrd="0" destOrd="0" parTransId="{53321CF0-2D78-47A9-B320-43E80C0D5D0B}" sibTransId="{5782388D-F35C-4DDD-95DC-3C3794F16366}"/>
    <dgm:cxn modelId="{6B7444E4-C31D-4A79-B34B-697268D790FA}" type="presOf" srcId="{3677ECDC-1C60-4137-B1BF-C11E4A65FFEA}" destId="{92A5FE6A-AA43-4D50-AC98-853882CA7182}" srcOrd="0" destOrd="0" presId="urn:microsoft.com/office/officeart/2005/8/layout/vList6"/>
    <dgm:cxn modelId="{1DC071A3-F7A2-4C87-8A92-AFC6906AF958}" type="presParOf" srcId="{A86941ED-683D-440E-A1EC-98E2156FE8F7}" destId="{C4D79569-D897-41FB-9854-D8FAB405A410}" srcOrd="0" destOrd="0" presId="urn:microsoft.com/office/officeart/2005/8/layout/vList6"/>
    <dgm:cxn modelId="{D668CDA5-1DF9-4573-9D6B-BFDAC58FB921}" type="presParOf" srcId="{C4D79569-D897-41FB-9854-D8FAB405A410}" destId="{92A5FE6A-AA43-4D50-AC98-853882CA7182}" srcOrd="0" destOrd="0" presId="urn:microsoft.com/office/officeart/2005/8/layout/vList6"/>
    <dgm:cxn modelId="{ACF4509C-21E9-4C4E-BE03-37266AF716CC}" type="presParOf" srcId="{C4D79569-D897-41FB-9854-D8FAB405A410}" destId="{E152A146-E042-4DF8-9158-1EE41BBD4B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A15F18-ECAE-4E54-A5A8-7FD66FD4B9F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DB1C3F-562E-43ED-B425-3C427D68E8F3}">
      <dgm:prSet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Задачи</a:t>
          </a:r>
        </a:p>
        <a:p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профориентационной работы в школе лиц с ограниченными возможностями здоровья.</a:t>
          </a:r>
          <a:endParaRPr lang="ru-RU" sz="1800" b="0" i="1" dirty="0"/>
        </a:p>
      </dgm:t>
    </dgm:pt>
    <dgm:pt modelId="{1949CAE0-2EA4-42D4-8E10-D029CAF82CC3}" type="parTrans" cxnId="{63E500F0-E378-45CC-B724-CF4A19709D7E}">
      <dgm:prSet/>
      <dgm:spPr/>
      <dgm:t>
        <a:bodyPr/>
        <a:lstStyle/>
        <a:p>
          <a:endParaRPr lang="ru-RU"/>
        </a:p>
      </dgm:t>
    </dgm:pt>
    <dgm:pt modelId="{A0613422-F01D-4699-BF65-3EFD358C0F3A}" type="sibTrans" cxnId="{63E500F0-E378-45CC-B724-CF4A19709D7E}">
      <dgm:prSet/>
      <dgm:spPr/>
      <dgm:t>
        <a:bodyPr/>
        <a:lstStyle/>
        <a:p>
          <a:endParaRPr lang="ru-RU"/>
        </a:p>
      </dgm:t>
    </dgm:pt>
    <dgm:pt modelId="{0655B090-0E51-4085-91AA-2356629938F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100" b="0" i="0" dirty="0" smtClean="0">
              <a:latin typeface="Times New Roman" pitchFamily="18" charset="0"/>
              <a:cs typeface="Times New Roman" pitchFamily="18" charset="0"/>
            </a:rPr>
            <a:t>получение непротиворечивых данных о предпочтениях, склонностях и возможностях учащихся для разделения их по профилям обучения;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4F49DC03-8C75-42C5-BFDD-2F9BE64B5291}" type="parTrans" cxnId="{ABC94665-8E2D-44DE-B44E-4EAFB83A88E6}">
      <dgm:prSet/>
      <dgm:spPr/>
      <dgm:t>
        <a:bodyPr/>
        <a:lstStyle/>
        <a:p>
          <a:endParaRPr lang="ru-RU"/>
        </a:p>
      </dgm:t>
    </dgm:pt>
    <dgm:pt modelId="{BB0A7500-8829-469F-9F0C-393F099231A9}" type="sibTrans" cxnId="{ABC94665-8E2D-44DE-B44E-4EAFB83A88E6}">
      <dgm:prSet/>
      <dgm:spPr/>
      <dgm:t>
        <a:bodyPr/>
        <a:lstStyle/>
        <a:p>
          <a:endParaRPr lang="ru-RU"/>
        </a:p>
      </dgm:t>
    </dgm:pt>
    <dgm:pt modelId="{BD61A360-F3C4-4222-9C16-4574E9FC0FA7}">
      <dgm:prSet phldrT="[Текст]" custT="1"/>
      <dgm:spPr/>
      <dgm:t>
        <a:bodyPr/>
        <a:lstStyle/>
        <a:p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Формирование у обучающихся положительной «Я-концепции» и социально одобряемых моделей поведения</a:t>
          </a:r>
          <a:endParaRPr lang="ru-RU" sz="2100" dirty="0"/>
        </a:p>
      </dgm:t>
    </dgm:pt>
    <dgm:pt modelId="{D11E23B1-6CE3-4835-8CE6-F6FF3EFBB853}" type="parTrans" cxnId="{32D421E5-D73D-46E6-A62E-79902EBD7DF8}">
      <dgm:prSet/>
      <dgm:spPr/>
      <dgm:t>
        <a:bodyPr/>
        <a:lstStyle/>
        <a:p>
          <a:endParaRPr lang="ru-RU"/>
        </a:p>
      </dgm:t>
    </dgm:pt>
    <dgm:pt modelId="{2FDE544F-1931-4C4C-A81E-35F9B2568EFA}" type="sibTrans" cxnId="{32D421E5-D73D-46E6-A62E-79902EBD7DF8}">
      <dgm:prSet/>
      <dgm:spPr/>
      <dgm:t>
        <a:bodyPr/>
        <a:lstStyle/>
        <a:p>
          <a:endParaRPr lang="ru-RU"/>
        </a:p>
      </dgm:t>
    </dgm:pt>
    <dgm:pt modelId="{91CDFC73-1E7D-4068-B06F-647B6FDD778F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выработка гибкой системы кооперации старшей ступени школы с учреждениями дополнительного и профессионального образования, а также с предприятиями города,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региона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процессе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общения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C0CE8BE-AE05-4BB6-B892-270709AC3E43}" type="parTrans" cxnId="{A7A7E847-656F-408B-853C-AFD459267919}">
      <dgm:prSet/>
      <dgm:spPr/>
      <dgm:t>
        <a:bodyPr/>
        <a:lstStyle/>
        <a:p>
          <a:endParaRPr lang="ru-RU"/>
        </a:p>
      </dgm:t>
    </dgm:pt>
    <dgm:pt modelId="{F1ECB112-9D7E-4063-857F-6F9D187605E2}" type="sibTrans" cxnId="{A7A7E847-656F-408B-853C-AFD459267919}">
      <dgm:prSet/>
      <dgm:spPr/>
      <dgm:t>
        <a:bodyPr/>
        <a:lstStyle/>
        <a:p>
          <a:endParaRPr lang="ru-RU"/>
        </a:p>
      </dgm:t>
    </dgm:pt>
    <dgm:pt modelId="{D43E59C0-4465-4864-947E-BDC985C0BDC9}">
      <dgm:prSet phldrT="[Текст]" custT="1"/>
      <dgm:spPr/>
      <dgm:t>
        <a:bodyPr/>
        <a:lstStyle/>
        <a:p>
          <a:endParaRPr lang="ru-RU"/>
        </a:p>
      </dgm:t>
    </dgm:pt>
    <dgm:pt modelId="{2691D6D3-73C2-4119-9C55-7C89AAF84605}" type="parTrans" cxnId="{73544EB7-89C2-476C-84C0-83A478AA16E9}">
      <dgm:prSet/>
      <dgm:spPr/>
      <dgm:t>
        <a:bodyPr/>
        <a:lstStyle/>
        <a:p>
          <a:endParaRPr lang="ru-RU"/>
        </a:p>
      </dgm:t>
    </dgm:pt>
    <dgm:pt modelId="{015255BA-0E3C-497F-9AD4-7514FEDC1B33}" type="sibTrans" cxnId="{73544EB7-89C2-476C-84C0-83A478AA16E9}">
      <dgm:prSet/>
      <dgm:spPr/>
      <dgm:t>
        <a:bodyPr/>
        <a:lstStyle/>
        <a:p>
          <a:endParaRPr lang="ru-RU"/>
        </a:p>
      </dgm:t>
    </dgm:pt>
    <dgm:pt modelId="{6C3E21E5-B0CE-4AB6-B639-6EA79650D99F}">
      <dgm:prSet/>
      <dgm:spPr/>
      <dgm:t>
        <a:bodyPr/>
        <a:lstStyle/>
        <a:p>
          <a:endParaRPr lang="ru-RU"/>
        </a:p>
      </dgm:t>
    </dgm:pt>
    <dgm:pt modelId="{6227CF55-DC3E-4EA8-91A6-8EF7BD8E6D0F}" type="parTrans" cxnId="{B5537737-6FF9-4A3F-B805-65C0E4DD098B}">
      <dgm:prSet/>
      <dgm:spPr/>
      <dgm:t>
        <a:bodyPr/>
        <a:lstStyle/>
        <a:p>
          <a:endParaRPr lang="ru-RU"/>
        </a:p>
      </dgm:t>
    </dgm:pt>
    <dgm:pt modelId="{F11F3F36-0C4C-444C-8762-6F2D0C6947EF}" type="sibTrans" cxnId="{B5537737-6FF9-4A3F-B805-65C0E4DD098B}">
      <dgm:prSet/>
      <dgm:spPr/>
      <dgm:t>
        <a:bodyPr/>
        <a:lstStyle/>
        <a:p>
          <a:endParaRPr lang="ru-RU"/>
        </a:p>
      </dgm:t>
    </dgm:pt>
    <dgm:pt modelId="{2A202DAB-3229-4063-8780-14B16880F4BC}">
      <dgm:prSet custT="1"/>
      <dgm:spPr/>
      <dgm:t>
        <a:bodyPr/>
        <a:lstStyle/>
        <a:p>
          <a:r>
            <a:rPr lang="ru-RU" sz="2100" b="0" i="0" dirty="0" smtClean="0">
              <a:latin typeface="Times New Roman" pitchFamily="18" charset="0"/>
              <a:cs typeface="Times New Roman" pitchFamily="18" charset="0"/>
            </a:rPr>
            <a:t>дополнительная поддержка некоторых групп школьников, у которых легко спрогнозировать сложности трудоустройства – учащихся коррекционных классов и школ и др.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85809AC8-511B-4EEB-B7C8-9D11DED60C95}" type="parTrans" cxnId="{10453889-A513-4FB7-932E-205582840ECF}">
      <dgm:prSet/>
      <dgm:spPr/>
      <dgm:t>
        <a:bodyPr/>
        <a:lstStyle/>
        <a:p>
          <a:endParaRPr lang="ru-RU"/>
        </a:p>
      </dgm:t>
    </dgm:pt>
    <dgm:pt modelId="{5574ECE1-CA4D-431E-8B10-2DABFFEA5EFE}" type="sibTrans" cxnId="{10453889-A513-4FB7-932E-205582840ECF}">
      <dgm:prSet/>
      <dgm:spPr/>
      <dgm:t>
        <a:bodyPr/>
        <a:lstStyle/>
        <a:p>
          <a:endParaRPr lang="ru-RU"/>
        </a:p>
      </dgm:t>
    </dgm:pt>
    <dgm:pt modelId="{4A7475B0-BE91-47FF-B9D9-47D878C6B70F}" type="pres">
      <dgm:prSet presAssocID="{2DA15F18-ECAE-4E54-A5A8-7FD66FD4B9F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24D26C-D53E-459E-98D2-C990234F27E8}" type="pres">
      <dgm:prSet presAssocID="{2DA15F18-ECAE-4E54-A5A8-7FD66FD4B9FA}" presName="matrix" presStyleCnt="0"/>
      <dgm:spPr/>
    </dgm:pt>
    <dgm:pt modelId="{526302E3-9654-4E5E-8145-46B3086EDF36}" type="pres">
      <dgm:prSet presAssocID="{2DA15F18-ECAE-4E54-A5A8-7FD66FD4B9FA}" presName="tile1" presStyleLbl="node1" presStyleIdx="0" presStyleCnt="4" custScaleX="101292" custScaleY="104753" custLinFactNeighborX="-1750" custLinFactNeighborY="-2887"/>
      <dgm:spPr/>
      <dgm:t>
        <a:bodyPr/>
        <a:lstStyle/>
        <a:p>
          <a:endParaRPr lang="ru-RU"/>
        </a:p>
      </dgm:t>
    </dgm:pt>
    <dgm:pt modelId="{A9086384-9E5D-4537-BA57-2C2A66A69F37}" type="pres">
      <dgm:prSet presAssocID="{2DA15F18-ECAE-4E54-A5A8-7FD66FD4B9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C0AAE-8CDC-4179-9785-D868A4BAFB5B}" type="pres">
      <dgm:prSet presAssocID="{2DA15F18-ECAE-4E54-A5A8-7FD66FD4B9FA}" presName="tile2" presStyleLbl="node1" presStyleIdx="1" presStyleCnt="4" custScaleX="98342" custScaleY="110528" custLinFactNeighborX="23" custLinFactNeighborY="0"/>
      <dgm:spPr/>
      <dgm:t>
        <a:bodyPr/>
        <a:lstStyle/>
        <a:p>
          <a:endParaRPr lang="ru-RU"/>
        </a:p>
      </dgm:t>
    </dgm:pt>
    <dgm:pt modelId="{E5CCE3AF-C601-4917-9BC0-0E75B480A27F}" type="pres">
      <dgm:prSet presAssocID="{2DA15F18-ECAE-4E54-A5A8-7FD66FD4B9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25C69-5795-4533-A6CB-E4C348CF215F}" type="pres">
      <dgm:prSet presAssocID="{2DA15F18-ECAE-4E54-A5A8-7FD66FD4B9FA}" presName="tile3" presStyleLbl="node1" presStyleIdx="2" presStyleCnt="4" custScaleX="108826" custLinFactNeighborX="2016" custLinFactNeighborY="9"/>
      <dgm:spPr/>
      <dgm:t>
        <a:bodyPr/>
        <a:lstStyle/>
        <a:p>
          <a:endParaRPr lang="ru-RU"/>
        </a:p>
      </dgm:t>
    </dgm:pt>
    <dgm:pt modelId="{D80C87AD-C3A0-497F-8C98-56F9249CF25E}" type="pres">
      <dgm:prSet presAssocID="{2DA15F18-ECAE-4E54-A5A8-7FD66FD4B9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D7686-2129-43FF-9C75-E97DD3C94806}" type="pres">
      <dgm:prSet presAssocID="{2DA15F18-ECAE-4E54-A5A8-7FD66FD4B9FA}" presName="tile4" presStyleLbl="node1" presStyleIdx="3" presStyleCnt="4" custScaleX="99240" custScaleY="99479" custLinFactNeighborX="4292" custLinFactNeighborY="5012"/>
      <dgm:spPr/>
      <dgm:t>
        <a:bodyPr/>
        <a:lstStyle/>
        <a:p>
          <a:endParaRPr lang="ru-RU"/>
        </a:p>
      </dgm:t>
    </dgm:pt>
    <dgm:pt modelId="{B1955FE3-D1C7-49A9-8E92-0F3DCE8FF43C}" type="pres">
      <dgm:prSet presAssocID="{2DA15F18-ECAE-4E54-A5A8-7FD66FD4B9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21EB8-56E5-4609-9AAB-8ED803F54C9F}" type="pres">
      <dgm:prSet presAssocID="{2DA15F18-ECAE-4E54-A5A8-7FD66FD4B9FA}" presName="centerTile" presStyleLbl="fgShp" presStyleIdx="0" presStyleCnt="1" custScaleX="146669" custScaleY="94709" custLinFactNeighborX="2079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3544EB7-89C2-476C-84C0-83A478AA16E9}" srcId="{D3DB1C3F-562E-43ED-B425-3C427D68E8F3}" destId="{D43E59C0-4465-4864-947E-BDC985C0BDC9}" srcOrd="4" destOrd="0" parTransId="{2691D6D3-73C2-4119-9C55-7C89AAF84605}" sibTransId="{015255BA-0E3C-497F-9AD4-7514FEDC1B33}"/>
    <dgm:cxn modelId="{2363B974-4D73-4E50-A0A0-0A16E6D1B82D}" type="presOf" srcId="{0655B090-0E51-4085-91AA-2356629938F0}" destId="{A9086384-9E5D-4537-BA57-2C2A66A69F37}" srcOrd="1" destOrd="0" presId="urn:microsoft.com/office/officeart/2005/8/layout/matrix1"/>
    <dgm:cxn modelId="{1F677478-95BA-4241-8BA5-1000A2E0FC55}" type="presOf" srcId="{BD61A360-F3C4-4222-9C16-4574E9FC0FA7}" destId="{E5CCE3AF-C601-4917-9BC0-0E75B480A27F}" srcOrd="1" destOrd="0" presId="urn:microsoft.com/office/officeart/2005/8/layout/matrix1"/>
    <dgm:cxn modelId="{F0D5C323-1597-433D-B250-855880FD3FC6}" type="presOf" srcId="{BD61A360-F3C4-4222-9C16-4574E9FC0FA7}" destId="{AFCC0AAE-8CDC-4179-9785-D868A4BAFB5B}" srcOrd="0" destOrd="0" presId="urn:microsoft.com/office/officeart/2005/8/layout/matrix1"/>
    <dgm:cxn modelId="{10453889-A513-4FB7-932E-205582840ECF}" srcId="{D3DB1C3F-562E-43ED-B425-3C427D68E8F3}" destId="{2A202DAB-3229-4063-8780-14B16880F4BC}" srcOrd="2" destOrd="0" parTransId="{85809AC8-511B-4EEB-B7C8-9D11DED60C95}" sibTransId="{5574ECE1-CA4D-431E-8B10-2DABFFEA5EFE}"/>
    <dgm:cxn modelId="{74CD4DE0-579D-4E5C-A2F9-5999C222C670}" type="presOf" srcId="{2A202DAB-3229-4063-8780-14B16880F4BC}" destId="{15325C69-5795-4533-A6CB-E4C348CF215F}" srcOrd="0" destOrd="0" presId="urn:microsoft.com/office/officeart/2005/8/layout/matrix1"/>
    <dgm:cxn modelId="{63E500F0-E378-45CC-B724-CF4A19709D7E}" srcId="{2DA15F18-ECAE-4E54-A5A8-7FD66FD4B9FA}" destId="{D3DB1C3F-562E-43ED-B425-3C427D68E8F3}" srcOrd="0" destOrd="0" parTransId="{1949CAE0-2EA4-42D4-8E10-D029CAF82CC3}" sibTransId="{A0613422-F01D-4699-BF65-3EFD358C0F3A}"/>
    <dgm:cxn modelId="{E9B971B1-B9C8-4E2D-8AF8-0EF59382095B}" type="presOf" srcId="{2A202DAB-3229-4063-8780-14B16880F4BC}" destId="{D80C87AD-C3A0-497F-8C98-56F9249CF25E}" srcOrd="1" destOrd="0" presId="urn:microsoft.com/office/officeart/2005/8/layout/matrix1"/>
    <dgm:cxn modelId="{7083CBD3-2D5A-42B5-BDC8-E86263D313E8}" type="presOf" srcId="{91CDFC73-1E7D-4068-B06F-647B6FDD778F}" destId="{477D7686-2129-43FF-9C75-E97DD3C94806}" srcOrd="0" destOrd="0" presId="urn:microsoft.com/office/officeart/2005/8/layout/matrix1"/>
    <dgm:cxn modelId="{1F31CCED-9410-4308-A7C8-0565B24F19AA}" type="presOf" srcId="{91CDFC73-1E7D-4068-B06F-647B6FDD778F}" destId="{B1955FE3-D1C7-49A9-8E92-0F3DCE8FF43C}" srcOrd="1" destOrd="0" presId="urn:microsoft.com/office/officeart/2005/8/layout/matrix1"/>
    <dgm:cxn modelId="{7332E93C-C052-4167-83D7-9AF9350188EF}" type="presOf" srcId="{D3DB1C3F-562E-43ED-B425-3C427D68E8F3}" destId="{1EF21EB8-56E5-4609-9AAB-8ED803F54C9F}" srcOrd="0" destOrd="0" presId="urn:microsoft.com/office/officeart/2005/8/layout/matrix1"/>
    <dgm:cxn modelId="{E00C42D9-3ABF-415C-AA8D-48507E53B5C2}" type="presOf" srcId="{0655B090-0E51-4085-91AA-2356629938F0}" destId="{526302E3-9654-4E5E-8145-46B3086EDF36}" srcOrd="0" destOrd="0" presId="urn:microsoft.com/office/officeart/2005/8/layout/matrix1"/>
    <dgm:cxn modelId="{A7A7E847-656F-408B-853C-AFD459267919}" srcId="{D3DB1C3F-562E-43ED-B425-3C427D68E8F3}" destId="{91CDFC73-1E7D-4068-B06F-647B6FDD778F}" srcOrd="3" destOrd="0" parTransId="{8C0CE8BE-AE05-4BB6-B892-270709AC3E43}" sibTransId="{F1ECB112-9D7E-4063-857F-6F9D187605E2}"/>
    <dgm:cxn modelId="{B5537737-6FF9-4A3F-B805-65C0E4DD098B}" srcId="{D3DB1C3F-562E-43ED-B425-3C427D68E8F3}" destId="{6C3E21E5-B0CE-4AB6-B639-6EA79650D99F}" srcOrd="5" destOrd="0" parTransId="{6227CF55-DC3E-4EA8-91A6-8EF7BD8E6D0F}" sibTransId="{F11F3F36-0C4C-444C-8762-6F2D0C6947EF}"/>
    <dgm:cxn modelId="{32D421E5-D73D-46E6-A62E-79902EBD7DF8}" srcId="{D3DB1C3F-562E-43ED-B425-3C427D68E8F3}" destId="{BD61A360-F3C4-4222-9C16-4574E9FC0FA7}" srcOrd="1" destOrd="0" parTransId="{D11E23B1-6CE3-4835-8CE6-F6FF3EFBB853}" sibTransId="{2FDE544F-1931-4C4C-A81E-35F9B2568EFA}"/>
    <dgm:cxn modelId="{ABC94665-8E2D-44DE-B44E-4EAFB83A88E6}" srcId="{D3DB1C3F-562E-43ED-B425-3C427D68E8F3}" destId="{0655B090-0E51-4085-91AA-2356629938F0}" srcOrd="0" destOrd="0" parTransId="{4F49DC03-8C75-42C5-BFDD-2F9BE64B5291}" sibTransId="{BB0A7500-8829-469F-9F0C-393F099231A9}"/>
    <dgm:cxn modelId="{5280A8B1-39FE-4E38-8AA0-EA58EF6D8F50}" type="presOf" srcId="{2DA15F18-ECAE-4E54-A5A8-7FD66FD4B9FA}" destId="{4A7475B0-BE91-47FF-B9D9-47D878C6B70F}" srcOrd="0" destOrd="0" presId="urn:microsoft.com/office/officeart/2005/8/layout/matrix1"/>
    <dgm:cxn modelId="{ADB49F7A-39E0-45C0-9928-A594F518649A}" type="presParOf" srcId="{4A7475B0-BE91-47FF-B9D9-47D878C6B70F}" destId="{6F24D26C-D53E-459E-98D2-C990234F27E8}" srcOrd="0" destOrd="0" presId="urn:microsoft.com/office/officeart/2005/8/layout/matrix1"/>
    <dgm:cxn modelId="{321BD335-45FD-4B4A-8BF3-ABB17EC0A451}" type="presParOf" srcId="{6F24D26C-D53E-459E-98D2-C990234F27E8}" destId="{526302E3-9654-4E5E-8145-46B3086EDF36}" srcOrd="0" destOrd="0" presId="urn:microsoft.com/office/officeart/2005/8/layout/matrix1"/>
    <dgm:cxn modelId="{1013D777-5423-4718-85A6-A3482EB0A30A}" type="presParOf" srcId="{6F24D26C-D53E-459E-98D2-C990234F27E8}" destId="{A9086384-9E5D-4537-BA57-2C2A66A69F37}" srcOrd="1" destOrd="0" presId="urn:microsoft.com/office/officeart/2005/8/layout/matrix1"/>
    <dgm:cxn modelId="{68375889-103C-4A50-B963-842CF742A53C}" type="presParOf" srcId="{6F24D26C-D53E-459E-98D2-C990234F27E8}" destId="{AFCC0AAE-8CDC-4179-9785-D868A4BAFB5B}" srcOrd="2" destOrd="0" presId="urn:microsoft.com/office/officeart/2005/8/layout/matrix1"/>
    <dgm:cxn modelId="{331F38F5-3E06-410A-A1C6-6FC581F0462D}" type="presParOf" srcId="{6F24D26C-D53E-459E-98D2-C990234F27E8}" destId="{E5CCE3AF-C601-4917-9BC0-0E75B480A27F}" srcOrd="3" destOrd="0" presId="urn:microsoft.com/office/officeart/2005/8/layout/matrix1"/>
    <dgm:cxn modelId="{E9519F31-1FF0-4775-80AC-EF8610CE9501}" type="presParOf" srcId="{6F24D26C-D53E-459E-98D2-C990234F27E8}" destId="{15325C69-5795-4533-A6CB-E4C348CF215F}" srcOrd="4" destOrd="0" presId="urn:microsoft.com/office/officeart/2005/8/layout/matrix1"/>
    <dgm:cxn modelId="{1E4388DE-2956-4D63-8EB7-1250298A5C48}" type="presParOf" srcId="{6F24D26C-D53E-459E-98D2-C990234F27E8}" destId="{D80C87AD-C3A0-497F-8C98-56F9249CF25E}" srcOrd="5" destOrd="0" presId="urn:microsoft.com/office/officeart/2005/8/layout/matrix1"/>
    <dgm:cxn modelId="{01874D7E-A538-4F5B-879B-ECD734D9F884}" type="presParOf" srcId="{6F24D26C-D53E-459E-98D2-C990234F27E8}" destId="{477D7686-2129-43FF-9C75-E97DD3C94806}" srcOrd="6" destOrd="0" presId="urn:microsoft.com/office/officeart/2005/8/layout/matrix1"/>
    <dgm:cxn modelId="{E611E7B7-51C7-46C3-BBD9-0E4942777FF6}" type="presParOf" srcId="{6F24D26C-D53E-459E-98D2-C990234F27E8}" destId="{B1955FE3-D1C7-49A9-8E92-0F3DCE8FF43C}" srcOrd="7" destOrd="0" presId="urn:microsoft.com/office/officeart/2005/8/layout/matrix1"/>
    <dgm:cxn modelId="{2D9B5534-9A86-4F54-871F-D54185FFC025}" type="presParOf" srcId="{4A7475B0-BE91-47FF-B9D9-47D878C6B70F}" destId="{1EF21EB8-56E5-4609-9AAB-8ED803F54C9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4D959F-4851-4314-9429-479E312B2DA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2550647-E1E9-4A31-BCE8-E8AFE63779DA}">
      <dgm:prSet custT="1"/>
      <dgm:spPr/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800" b="0" i="0" dirty="0" err="1" smtClean="0">
              <a:latin typeface="Times New Roman" pitchFamily="18" charset="0"/>
              <a:cs typeface="Times New Roman" pitchFamily="18" charset="0"/>
            </a:rPr>
            <a:t>многоаспектная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 система, включающая в себя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 просвещение,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 воспитание,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изучение психофизиологических особенностей,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проведение психодиагностики, организация элективных курсов, занятий по психологии. только на них происходит прямое воздействие на психику школьника через специально организованную деятельность</a:t>
          </a:r>
        </a:p>
      </dgm:t>
    </dgm:pt>
    <dgm:pt modelId="{7B7B4744-B6D7-4B19-A0E8-A3183534BBBB}" type="parTrans" cxnId="{BAB8463F-4B8D-432C-A8A0-3479D164C349}">
      <dgm:prSet/>
      <dgm:spPr/>
      <dgm:t>
        <a:bodyPr/>
        <a:lstStyle/>
        <a:p>
          <a:endParaRPr lang="ru-RU"/>
        </a:p>
      </dgm:t>
    </dgm:pt>
    <dgm:pt modelId="{9D69B0C6-76D4-4737-9129-2B3466861629}" type="sibTrans" cxnId="{BAB8463F-4B8D-432C-A8A0-3479D164C349}">
      <dgm:prSet/>
      <dgm:spPr/>
      <dgm:t>
        <a:bodyPr/>
        <a:lstStyle/>
        <a:p>
          <a:endParaRPr lang="ru-RU"/>
        </a:p>
      </dgm:t>
    </dgm:pt>
    <dgm:pt modelId="{BD511A39-70FF-4B93-A680-05B517C3E9F1}" type="pres">
      <dgm:prSet presAssocID="{FA4D959F-4851-4314-9429-479E312B2DAF}" presName="compositeShape" presStyleCnt="0">
        <dgm:presLayoutVars>
          <dgm:dir/>
          <dgm:resizeHandles/>
        </dgm:presLayoutVars>
      </dgm:prSet>
      <dgm:spPr/>
    </dgm:pt>
    <dgm:pt modelId="{A7B6AB2D-23FB-4D73-AD6F-CDD325D17782}" type="pres">
      <dgm:prSet presAssocID="{FA4D959F-4851-4314-9429-479E312B2DAF}" presName="pyramid" presStyleLbl="node1" presStyleIdx="0" presStyleCnt="1" custLinFactNeighborX="-44269" custLinFactNeighborY="632"/>
      <dgm:spPr/>
    </dgm:pt>
    <dgm:pt modelId="{BC3EA652-7F29-4960-A14C-A25AC8095E89}" type="pres">
      <dgm:prSet presAssocID="{FA4D959F-4851-4314-9429-479E312B2DAF}" presName="theList" presStyleCnt="0"/>
      <dgm:spPr/>
    </dgm:pt>
    <dgm:pt modelId="{63747A15-3B7F-4343-886E-699B64FC09E1}" type="pres">
      <dgm:prSet presAssocID="{12550647-E1E9-4A31-BCE8-E8AFE63779DA}" presName="aNode" presStyleLbl="fgAcc1" presStyleIdx="0" presStyleCnt="1" custScaleX="95374" custScaleY="718093" custLinFactNeighborX="-48228" custLinFactNeighborY="-19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5CACD-0ED1-4FB3-90F7-9FE91074A04A}" type="pres">
      <dgm:prSet presAssocID="{12550647-E1E9-4A31-BCE8-E8AFE63779DA}" presName="aSpace" presStyleCnt="0"/>
      <dgm:spPr/>
    </dgm:pt>
  </dgm:ptLst>
  <dgm:cxnLst>
    <dgm:cxn modelId="{BAB8463F-4B8D-432C-A8A0-3479D164C349}" srcId="{FA4D959F-4851-4314-9429-479E312B2DAF}" destId="{12550647-E1E9-4A31-BCE8-E8AFE63779DA}" srcOrd="0" destOrd="0" parTransId="{7B7B4744-B6D7-4B19-A0E8-A3183534BBBB}" sibTransId="{9D69B0C6-76D4-4737-9129-2B3466861629}"/>
    <dgm:cxn modelId="{C7A2C11E-1962-42F7-A7AE-C9D7281128C6}" type="presOf" srcId="{12550647-E1E9-4A31-BCE8-E8AFE63779DA}" destId="{63747A15-3B7F-4343-886E-699B64FC09E1}" srcOrd="0" destOrd="0" presId="urn:microsoft.com/office/officeart/2005/8/layout/pyramid2"/>
    <dgm:cxn modelId="{C54D18D1-BAFB-4E36-8933-57355E032773}" type="presOf" srcId="{FA4D959F-4851-4314-9429-479E312B2DAF}" destId="{BD511A39-70FF-4B93-A680-05B517C3E9F1}" srcOrd="0" destOrd="0" presId="urn:microsoft.com/office/officeart/2005/8/layout/pyramid2"/>
    <dgm:cxn modelId="{E4DE5F9F-42F8-4DCB-9114-3209BB21A517}" type="presParOf" srcId="{BD511A39-70FF-4B93-A680-05B517C3E9F1}" destId="{A7B6AB2D-23FB-4D73-AD6F-CDD325D17782}" srcOrd="0" destOrd="0" presId="urn:microsoft.com/office/officeart/2005/8/layout/pyramid2"/>
    <dgm:cxn modelId="{BA6F53E1-7022-488A-80AE-2C00CE8512FB}" type="presParOf" srcId="{BD511A39-70FF-4B93-A680-05B517C3E9F1}" destId="{BC3EA652-7F29-4960-A14C-A25AC8095E89}" srcOrd="1" destOrd="0" presId="urn:microsoft.com/office/officeart/2005/8/layout/pyramid2"/>
    <dgm:cxn modelId="{85AEA0FF-AABA-4E01-83DA-9CA7B5F53493}" type="presParOf" srcId="{BC3EA652-7F29-4960-A14C-A25AC8095E89}" destId="{63747A15-3B7F-4343-886E-699B64FC09E1}" srcOrd="0" destOrd="0" presId="urn:microsoft.com/office/officeart/2005/8/layout/pyramid2"/>
    <dgm:cxn modelId="{2BE8A510-5E26-4EFD-B37F-09B1456020DA}" type="presParOf" srcId="{BC3EA652-7F29-4960-A14C-A25AC8095E89}" destId="{F6E5CACD-0ED1-4FB3-90F7-9FE91074A04A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2E8AFC-3B42-4520-92CE-6DC359C0315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0A26A8-2EA2-4223-AC18-D6A2B3F18088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Социальный</a:t>
          </a:r>
          <a:endParaRPr lang="ru-RU" sz="2500" dirty="0"/>
        </a:p>
      </dgm:t>
    </dgm:pt>
    <dgm:pt modelId="{6B8AB4B5-A474-4C8B-B382-FA17561AF0A5}" type="parTrans" cxnId="{7E179AB4-4AAD-47DB-9572-E6F559601F2C}">
      <dgm:prSet/>
      <dgm:spPr/>
      <dgm:t>
        <a:bodyPr/>
        <a:lstStyle/>
        <a:p>
          <a:endParaRPr lang="ru-RU"/>
        </a:p>
      </dgm:t>
    </dgm:pt>
    <dgm:pt modelId="{5B976480-5F72-487B-86DD-72E6FDF818A4}" type="sibTrans" cxnId="{7E179AB4-4AAD-47DB-9572-E6F559601F2C}">
      <dgm:prSet/>
      <dgm:spPr/>
      <dgm:t>
        <a:bodyPr/>
        <a:lstStyle/>
        <a:p>
          <a:endParaRPr lang="ru-RU"/>
        </a:p>
      </dgm:t>
    </dgm:pt>
    <dgm:pt modelId="{7D0BF043-2FA4-4E08-8842-19607056C0FB}">
      <dgm:prSet phldrT="[Текст]" custT="1"/>
      <dgm:spPr/>
      <dgm:t>
        <a:bodyPr/>
        <a:lstStyle/>
        <a:p>
          <a:r>
            <a:rPr lang="ru-RU" sz="1700" b="0" i="0" dirty="0" smtClean="0">
              <a:latin typeface="Times New Roman" pitchFamily="18" charset="0"/>
              <a:cs typeface="Times New Roman" pitchFamily="18" charset="0"/>
            </a:rPr>
            <a:t>Формирование ценностных ориентации в профессиональном самоопределении,  с акцентом на изучение требований к квалификации работника той или иной сферы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9EC77A3-6E0A-4FD3-A0B1-C6537ED43063}" type="parTrans" cxnId="{C0371CB5-339A-416E-859B-2F510096D986}">
      <dgm:prSet/>
      <dgm:spPr/>
      <dgm:t>
        <a:bodyPr/>
        <a:lstStyle/>
        <a:p>
          <a:endParaRPr lang="ru-RU"/>
        </a:p>
      </dgm:t>
    </dgm:pt>
    <dgm:pt modelId="{0373BC90-11E0-4EFB-9D0F-71C278E8DBDE}" type="sibTrans" cxnId="{C0371CB5-339A-416E-859B-2F510096D986}">
      <dgm:prSet/>
      <dgm:spPr/>
      <dgm:t>
        <a:bodyPr/>
        <a:lstStyle/>
        <a:p>
          <a:endParaRPr lang="ru-RU"/>
        </a:p>
      </dgm:t>
    </dgm:pt>
    <dgm:pt modelId="{526CB1B0-E112-45FA-B3D6-DF67968D9F47}">
      <dgm:prSet phldrT="[Текст]" custT="1"/>
      <dgm:spPr/>
      <dgm:t>
        <a:bodyPr/>
        <a:lstStyle/>
        <a:p>
          <a:endParaRPr lang="ru-RU" sz="25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Психолого-педагогический</a:t>
          </a:r>
        </a:p>
        <a:p>
          <a:endParaRPr lang="ru-RU" dirty="0"/>
        </a:p>
      </dgm:t>
    </dgm:pt>
    <dgm:pt modelId="{1C893F6C-CED8-40DE-ADC2-C1874DDFDD72}" type="parTrans" cxnId="{9DA98845-0F2C-4516-B70C-4B593EC476DF}">
      <dgm:prSet/>
      <dgm:spPr/>
      <dgm:t>
        <a:bodyPr/>
        <a:lstStyle/>
        <a:p>
          <a:endParaRPr lang="ru-RU"/>
        </a:p>
      </dgm:t>
    </dgm:pt>
    <dgm:pt modelId="{788E8210-5736-445D-A104-8640FCBBE1B6}" type="sibTrans" cxnId="{9DA98845-0F2C-4516-B70C-4B593EC476DF}">
      <dgm:prSet/>
      <dgm:spPr/>
      <dgm:t>
        <a:bodyPr/>
        <a:lstStyle/>
        <a:p>
          <a:endParaRPr lang="ru-RU"/>
        </a:p>
      </dgm:t>
    </dgm:pt>
    <dgm:pt modelId="{BB139AFF-D135-4A6B-9AF0-5069754DE1A4}">
      <dgm:prSet phldrT="[Текст]" custT="1"/>
      <dgm:spPr/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формирование общественно значимых мотивов выбора профессии и профессиональных интересов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683BA13-9700-4288-9B99-B2C55C248BCC}" type="parTrans" cxnId="{A1AC08BD-1A86-4675-B8C4-4C1784920445}">
      <dgm:prSet/>
      <dgm:spPr/>
      <dgm:t>
        <a:bodyPr/>
        <a:lstStyle/>
        <a:p>
          <a:endParaRPr lang="ru-RU"/>
        </a:p>
      </dgm:t>
    </dgm:pt>
    <dgm:pt modelId="{D25E210B-B32D-4F60-A64F-8D40A1903CBC}" type="sibTrans" cxnId="{A1AC08BD-1A86-4675-B8C4-4C1784920445}">
      <dgm:prSet/>
      <dgm:spPr/>
      <dgm:t>
        <a:bodyPr/>
        <a:lstStyle/>
        <a:p>
          <a:endParaRPr lang="ru-RU"/>
        </a:p>
      </dgm:t>
    </dgm:pt>
    <dgm:pt modelId="{DACD2D08-98C4-4CF5-A533-64C7ABEEBA1C}">
      <dgm:prSet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Экономический</a:t>
          </a:r>
          <a:endParaRPr lang="ru-RU" sz="2500" dirty="0"/>
        </a:p>
      </dgm:t>
    </dgm:pt>
    <dgm:pt modelId="{31F09157-110A-4F37-8282-3BF5C0E0B716}" type="parTrans" cxnId="{B5FCA7A9-662A-42DA-9CE9-972609FC0BC5}">
      <dgm:prSet/>
      <dgm:spPr/>
      <dgm:t>
        <a:bodyPr/>
        <a:lstStyle/>
        <a:p>
          <a:endParaRPr lang="ru-RU"/>
        </a:p>
      </dgm:t>
    </dgm:pt>
    <dgm:pt modelId="{29BB7A18-087C-4146-88B3-BE3E1DC7D783}" type="sibTrans" cxnId="{B5FCA7A9-662A-42DA-9CE9-972609FC0BC5}">
      <dgm:prSet/>
      <dgm:spPr/>
      <dgm:t>
        <a:bodyPr/>
        <a:lstStyle/>
        <a:p>
          <a:endParaRPr lang="ru-RU"/>
        </a:p>
      </dgm:t>
    </dgm:pt>
    <dgm:pt modelId="{E7EBA1FC-AF82-4C46-A753-DAE45ED84EDE}">
      <dgm:prSet phldrT="[Текст]"/>
      <dgm:spPr/>
      <dgm:t>
        <a:bodyPr/>
        <a:lstStyle/>
        <a:p>
          <a:endParaRPr lang="ru-RU" sz="1300" dirty="0"/>
        </a:p>
      </dgm:t>
    </dgm:pt>
    <dgm:pt modelId="{11BD64C5-820A-4364-8290-81460C6CF9F9}" type="parTrans" cxnId="{0F108DE7-6F74-4223-98BC-D412BE954466}">
      <dgm:prSet/>
      <dgm:spPr/>
      <dgm:t>
        <a:bodyPr/>
        <a:lstStyle/>
        <a:p>
          <a:endParaRPr lang="ru-RU"/>
        </a:p>
      </dgm:t>
    </dgm:pt>
    <dgm:pt modelId="{D62F8EB8-39E1-45BE-A837-3D2F5BD0FAC0}" type="sibTrans" cxnId="{0F108DE7-6F74-4223-98BC-D412BE954466}">
      <dgm:prSet/>
      <dgm:spPr/>
      <dgm:t>
        <a:bodyPr/>
        <a:lstStyle/>
        <a:p>
          <a:endParaRPr lang="ru-RU"/>
        </a:p>
      </dgm:t>
    </dgm:pt>
    <dgm:pt modelId="{86716870-68C4-4404-A309-ADF147E8691F}">
      <dgm:prSet phldrT="[Текст]"/>
      <dgm:spPr/>
      <dgm:t>
        <a:bodyPr/>
        <a:lstStyle/>
        <a:p>
          <a:endParaRPr lang="ru-RU" sz="1300" dirty="0"/>
        </a:p>
      </dgm:t>
    </dgm:pt>
    <dgm:pt modelId="{C0CE32D0-C759-4391-BED0-5C01133642B2}" type="parTrans" cxnId="{BEC64BBE-785B-49A7-B5F8-552FD5FAD1E7}">
      <dgm:prSet/>
      <dgm:spPr/>
      <dgm:t>
        <a:bodyPr/>
        <a:lstStyle/>
        <a:p>
          <a:endParaRPr lang="ru-RU"/>
        </a:p>
      </dgm:t>
    </dgm:pt>
    <dgm:pt modelId="{02F01889-0094-415E-BF5C-9A2510E535C2}" type="sibTrans" cxnId="{BEC64BBE-785B-49A7-B5F8-552FD5FAD1E7}">
      <dgm:prSet/>
      <dgm:spPr/>
      <dgm:t>
        <a:bodyPr/>
        <a:lstStyle/>
        <a:p>
          <a:endParaRPr lang="ru-RU"/>
        </a:p>
      </dgm:t>
    </dgm:pt>
    <dgm:pt modelId="{5330CF26-34FC-455B-8915-8F4B5F0F4B08}">
      <dgm:prSet custT="1"/>
      <dgm:spPr/>
      <dgm:t>
        <a:bodyPr/>
        <a:lstStyle/>
        <a:p>
          <a:r>
            <a:rPr lang="ru-RU" sz="2500" dirty="0" err="1" smtClean="0">
              <a:latin typeface="Times New Roman" pitchFamily="18" charset="0"/>
              <a:cs typeface="Times New Roman" pitchFamily="18" charset="0"/>
            </a:rPr>
            <a:t>Медико</a:t>
          </a:r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-</a:t>
          </a:r>
        </a:p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физиологический</a:t>
          </a:r>
          <a:endParaRPr lang="ru-RU" sz="2500" dirty="0"/>
        </a:p>
      </dgm:t>
    </dgm:pt>
    <dgm:pt modelId="{DDE55CFD-8091-423E-A4E6-C90D7C45FEC2}" type="parTrans" cxnId="{A87F0370-6505-4328-A209-4733344F3E08}">
      <dgm:prSet/>
      <dgm:spPr/>
      <dgm:t>
        <a:bodyPr/>
        <a:lstStyle/>
        <a:p>
          <a:endParaRPr lang="ru-RU"/>
        </a:p>
      </dgm:t>
    </dgm:pt>
    <dgm:pt modelId="{57B8917A-7519-41E7-B34B-1B6C4D8F3602}" type="sibTrans" cxnId="{A87F0370-6505-4328-A209-4733344F3E08}">
      <dgm:prSet/>
      <dgm:spPr/>
      <dgm:t>
        <a:bodyPr/>
        <a:lstStyle/>
        <a:p>
          <a:endParaRPr lang="ru-RU"/>
        </a:p>
      </dgm:t>
    </dgm:pt>
    <dgm:pt modelId="{31E407EF-A1FE-4329-B1F0-727ECBA5889F}">
      <dgm:prSet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процесс управления выбором профессии в соответствии с потребностями общества и возможностями личности (изучение рынка труда).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DD91CE-F255-4B4C-BC42-771989160E3E}" type="parTrans" cxnId="{403448BF-BF68-4434-AD63-F8170A778798}">
      <dgm:prSet/>
      <dgm:spPr/>
      <dgm:t>
        <a:bodyPr/>
        <a:lstStyle/>
        <a:p>
          <a:endParaRPr lang="ru-RU"/>
        </a:p>
      </dgm:t>
    </dgm:pt>
    <dgm:pt modelId="{90A1C25C-F55C-471D-895E-BA7860E51B8C}" type="sibTrans" cxnId="{403448BF-BF68-4434-AD63-F8170A778798}">
      <dgm:prSet/>
      <dgm:spPr/>
      <dgm:t>
        <a:bodyPr/>
        <a:lstStyle/>
        <a:p>
          <a:endParaRPr lang="ru-RU"/>
        </a:p>
      </dgm:t>
    </dgm:pt>
    <dgm:pt modelId="{2ADAE99A-DC41-46F3-A60D-18D1391EAC2F}">
      <dgm:prSet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разработка критериев профессионального отбора в соответствии с состоянием здоровья, а также требований, которые предъявляет профессия.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3FA72B0-6A8B-491E-9B42-3A60E56451E7}" type="parTrans" cxnId="{E7896460-F6F4-486A-94A3-319002F77430}">
      <dgm:prSet/>
      <dgm:spPr/>
      <dgm:t>
        <a:bodyPr/>
        <a:lstStyle/>
        <a:p>
          <a:endParaRPr lang="ru-RU"/>
        </a:p>
      </dgm:t>
    </dgm:pt>
    <dgm:pt modelId="{A1A29A09-5294-4215-85AD-9FEF91BEA334}" type="sibTrans" cxnId="{E7896460-F6F4-486A-94A3-319002F77430}">
      <dgm:prSet/>
      <dgm:spPr/>
      <dgm:t>
        <a:bodyPr/>
        <a:lstStyle/>
        <a:p>
          <a:endParaRPr lang="ru-RU"/>
        </a:p>
      </dgm:t>
    </dgm:pt>
    <dgm:pt modelId="{59ADA234-D5C9-400E-89AE-714293591E01}" type="pres">
      <dgm:prSet presAssocID="{0D2E8AFC-3B42-4520-92CE-6DC359C0315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C6B396-FA19-4477-A6A3-54BF64B08C29}" type="pres">
      <dgm:prSet presAssocID="{6C0A26A8-2EA2-4223-AC18-D6A2B3F18088}" presName="linNode" presStyleCnt="0"/>
      <dgm:spPr/>
    </dgm:pt>
    <dgm:pt modelId="{21BFD8DC-D0BB-41E0-AC1B-EFBB9CF86D14}" type="pres">
      <dgm:prSet presAssocID="{6C0A26A8-2EA2-4223-AC18-D6A2B3F18088}" presName="parentShp" presStyleLbl="node1" presStyleIdx="0" presStyleCnt="4" custScaleY="85741" custLinFactNeighborX="-81" custLinFactNeighborY="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203CB-CB4C-4C76-806E-D34B7436103F}" type="pres">
      <dgm:prSet presAssocID="{6C0A26A8-2EA2-4223-AC18-D6A2B3F18088}" presName="childShp" presStyleLbl="bgAccFollowNode1" presStyleIdx="0" presStyleCnt="4" custScaleY="106251" custLinFactNeighborX="10" custLinFactNeighborY="3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305A2-4B41-421B-9069-7FAA3A08D3E2}" type="pres">
      <dgm:prSet presAssocID="{5B976480-5F72-487B-86DD-72E6FDF818A4}" presName="spacing" presStyleCnt="0"/>
      <dgm:spPr/>
    </dgm:pt>
    <dgm:pt modelId="{45C75CC8-14B8-4FB9-B292-60B4E70E4B48}" type="pres">
      <dgm:prSet presAssocID="{DACD2D08-98C4-4CF5-A533-64C7ABEEBA1C}" presName="linNode" presStyleCnt="0"/>
      <dgm:spPr/>
    </dgm:pt>
    <dgm:pt modelId="{57D38F3E-693C-4200-9393-4392D908DAEB}" type="pres">
      <dgm:prSet presAssocID="{DACD2D08-98C4-4CF5-A533-64C7ABEEBA1C}" presName="parentShp" presStyleLbl="node1" presStyleIdx="1" presStyleCnt="4" custScaleY="100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3654F-F5AF-4A55-B685-A81DED7613E4}" type="pres">
      <dgm:prSet presAssocID="{DACD2D08-98C4-4CF5-A533-64C7ABEEBA1C}" presName="childShp" presStyleLbl="bgAccFollowNode1" presStyleIdx="1" presStyleCnt="4" custScaleY="134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62532-4172-4ABA-8EDD-C82E56C41582}" type="pres">
      <dgm:prSet presAssocID="{29BB7A18-087C-4146-88B3-BE3E1DC7D783}" presName="spacing" presStyleCnt="0"/>
      <dgm:spPr/>
    </dgm:pt>
    <dgm:pt modelId="{161A512D-2F6C-4288-B519-FAE71BF135FB}" type="pres">
      <dgm:prSet presAssocID="{5330CF26-34FC-455B-8915-8F4B5F0F4B08}" presName="linNode" presStyleCnt="0"/>
      <dgm:spPr/>
    </dgm:pt>
    <dgm:pt modelId="{8B5DEB73-C312-4B22-8430-0DD33C66DD71}" type="pres">
      <dgm:prSet presAssocID="{5330CF26-34FC-455B-8915-8F4B5F0F4B08}" presName="parentShp" presStyleLbl="node1" presStyleIdx="2" presStyleCnt="4" custScaleY="98176" custLinFactNeighborX="-81" custLinFactNeighborY="-1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9703A-A499-4C5E-ABA3-A9BA0C7D3D27}" type="pres">
      <dgm:prSet presAssocID="{5330CF26-34FC-455B-8915-8F4B5F0F4B08}" presName="childShp" presStyleLbl="bgAccFollowNode1" presStyleIdx="2" presStyleCnt="4" custScaleY="130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0AB4C-6C83-451F-9137-D6B1CF45739C}" type="pres">
      <dgm:prSet presAssocID="{57B8917A-7519-41E7-B34B-1B6C4D8F3602}" presName="spacing" presStyleCnt="0"/>
      <dgm:spPr/>
    </dgm:pt>
    <dgm:pt modelId="{199E8416-E5D6-4D1D-9416-F44FA7571B98}" type="pres">
      <dgm:prSet presAssocID="{526CB1B0-E112-45FA-B3D6-DF67968D9F47}" presName="linNode" presStyleCnt="0"/>
      <dgm:spPr/>
    </dgm:pt>
    <dgm:pt modelId="{E5F30760-D86C-447E-95D3-4F8D5A06F5C4}" type="pres">
      <dgm:prSet presAssocID="{526CB1B0-E112-45FA-B3D6-DF67968D9F47}" presName="parentShp" presStyleLbl="node1" presStyleIdx="3" presStyleCnt="4" custScaleY="92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A662F-6B9E-48F5-8035-FB094C8BD7F5}" type="pres">
      <dgm:prSet presAssocID="{526CB1B0-E112-45FA-B3D6-DF67968D9F47}" presName="childShp" presStyleLbl="bgAccFollowNode1" presStyleIdx="3" presStyleCnt="4" custScaleY="121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C64BBE-785B-49A7-B5F8-552FD5FAD1E7}" srcId="{526CB1B0-E112-45FA-B3D6-DF67968D9F47}" destId="{86716870-68C4-4404-A309-ADF147E8691F}" srcOrd="1" destOrd="0" parTransId="{C0CE32D0-C759-4391-BED0-5C01133642B2}" sibTransId="{02F01889-0094-415E-BF5C-9A2510E535C2}"/>
    <dgm:cxn modelId="{E7896460-F6F4-486A-94A3-319002F77430}" srcId="{5330CF26-34FC-455B-8915-8F4B5F0F4B08}" destId="{2ADAE99A-DC41-46F3-A60D-18D1391EAC2F}" srcOrd="0" destOrd="0" parTransId="{93FA72B0-6A8B-491E-9B42-3A60E56451E7}" sibTransId="{A1A29A09-5294-4215-85AD-9FEF91BEA334}"/>
    <dgm:cxn modelId="{403448BF-BF68-4434-AD63-F8170A778798}" srcId="{DACD2D08-98C4-4CF5-A533-64C7ABEEBA1C}" destId="{31E407EF-A1FE-4329-B1F0-727ECBA5889F}" srcOrd="0" destOrd="0" parTransId="{BADD91CE-F255-4B4C-BC42-771989160E3E}" sibTransId="{90A1C25C-F55C-471D-895E-BA7860E51B8C}"/>
    <dgm:cxn modelId="{95E0F337-6A0A-4E1C-93F1-E25D06F750E2}" type="presOf" srcId="{E7EBA1FC-AF82-4C46-A753-DAE45ED84EDE}" destId="{1F1A662F-6B9E-48F5-8035-FB094C8BD7F5}" srcOrd="0" destOrd="2" presId="urn:microsoft.com/office/officeart/2005/8/layout/vList6"/>
    <dgm:cxn modelId="{B5FCA7A9-662A-42DA-9CE9-972609FC0BC5}" srcId="{0D2E8AFC-3B42-4520-92CE-6DC359C03153}" destId="{DACD2D08-98C4-4CF5-A533-64C7ABEEBA1C}" srcOrd="1" destOrd="0" parTransId="{31F09157-110A-4F37-8282-3BF5C0E0B716}" sibTransId="{29BB7A18-087C-4146-88B3-BE3E1DC7D783}"/>
    <dgm:cxn modelId="{E9824E57-362F-434E-8678-467A15A43CDE}" type="presOf" srcId="{6C0A26A8-2EA2-4223-AC18-D6A2B3F18088}" destId="{21BFD8DC-D0BB-41E0-AC1B-EFBB9CF86D14}" srcOrd="0" destOrd="0" presId="urn:microsoft.com/office/officeart/2005/8/layout/vList6"/>
    <dgm:cxn modelId="{475FBF30-7493-4E77-99AA-0FB58C9410C7}" type="presOf" srcId="{0D2E8AFC-3B42-4520-92CE-6DC359C03153}" destId="{59ADA234-D5C9-400E-89AE-714293591E01}" srcOrd="0" destOrd="0" presId="urn:microsoft.com/office/officeart/2005/8/layout/vList6"/>
    <dgm:cxn modelId="{97D58372-A40E-48C8-B249-E37C03E6A293}" type="presOf" srcId="{86716870-68C4-4404-A309-ADF147E8691F}" destId="{1F1A662F-6B9E-48F5-8035-FB094C8BD7F5}" srcOrd="0" destOrd="1" presId="urn:microsoft.com/office/officeart/2005/8/layout/vList6"/>
    <dgm:cxn modelId="{7E179AB4-4AAD-47DB-9572-E6F559601F2C}" srcId="{0D2E8AFC-3B42-4520-92CE-6DC359C03153}" destId="{6C0A26A8-2EA2-4223-AC18-D6A2B3F18088}" srcOrd="0" destOrd="0" parTransId="{6B8AB4B5-A474-4C8B-B382-FA17561AF0A5}" sibTransId="{5B976480-5F72-487B-86DD-72E6FDF818A4}"/>
    <dgm:cxn modelId="{FA78A3D7-C2EF-4F25-80BC-0BCE679D7271}" type="presOf" srcId="{7D0BF043-2FA4-4E08-8842-19607056C0FB}" destId="{FFA203CB-CB4C-4C76-806E-D34B7436103F}" srcOrd="0" destOrd="0" presId="urn:microsoft.com/office/officeart/2005/8/layout/vList6"/>
    <dgm:cxn modelId="{C9950E51-D8C9-4A5A-B57F-D794DBD60704}" type="presOf" srcId="{526CB1B0-E112-45FA-B3D6-DF67968D9F47}" destId="{E5F30760-D86C-447E-95D3-4F8D5A06F5C4}" srcOrd="0" destOrd="0" presId="urn:microsoft.com/office/officeart/2005/8/layout/vList6"/>
    <dgm:cxn modelId="{9DA98845-0F2C-4516-B70C-4B593EC476DF}" srcId="{0D2E8AFC-3B42-4520-92CE-6DC359C03153}" destId="{526CB1B0-E112-45FA-B3D6-DF67968D9F47}" srcOrd="3" destOrd="0" parTransId="{1C893F6C-CED8-40DE-ADC2-C1874DDFDD72}" sibTransId="{788E8210-5736-445D-A104-8640FCBBE1B6}"/>
    <dgm:cxn modelId="{C0371CB5-339A-416E-859B-2F510096D986}" srcId="{6C0A26A8-2EA2-4223-AC18-D6A2B3F18088}" destId="{7D0BF043-2FA4-4E08-8842-19607056C0FB}" srcOrd="0" destOrd="0" parTransId="{39EC77A3-6E0A-4FD3-A0B1-C6537ED43063}" sibTransId="{0373BC90-11E0-4EFB-9D0F-71C278E8DBDE}"/>
    <dgm:cxn modelId="{8520C10D-8423-4EBF-9F59-233EE1F2A73E}" type="presOf" srcId="{2ADAE99A-DC41-46F3-A60D-18D1391EAC2F}" destId="{A059703A-A499-4C5E-ABA3-A9BA0C7D3D27}" srcOrd="0" destOrd="0" presId="urn:microsoft.com/office/officeart/2005/8/layout/vList6"/>
    <dgm:cxn modelId="{3D7A610D-8481-4FA4-A758-2287B08B4251}" type="presOf" srcId="{DACD2D08-98C4-4CF5-A533-64C7ABEEBA1C}" destId="{57D38F3E-693C-4200-9393-4392D908DAEB}" srcOrd="0" destOrd="0" presId="urn:microsoft.com/office/officeart/2005/8/layout/vList6"/>
    <dgm:cxn modelId="{6A11287A-5E96-4D94-A013-CC30E38D4049}" type="presOf" srcId="{BB139AFF-D135-4A6B-9AF0-5069754DE1A4}" destId="{1F1A662F-6B9E-48F5-8035-FB094C8BD7F5}" srcOrd="0" destOrd="0" presId="urn:microsoft.com/office/officeart/2005/8/layout/vList6"/>
    <dgm:cxn modelId="{E47C4D3B-F35D-4031-B436-96E772EE1537}" type="presOf" srcId="{31E407EF-A1FE-4329-B1F0-727ECBA5889F}" destId="{EEE3654F-F5AF-4A55-B685-A81DED7613E4}" srcOrd="0" destOrd="0" presId="urn:microsoft.com/office/officeart/2005/8/layout/vList6"/>
    <dgm:cxn modelId="{C5517B33-E4C4-40EF-B12B-212E7EA0314A}" type="presOf" srcId="{5330CF26-34FC-455B-8915-8F4B5F0F4B08}" destId="{8B5DEB73-C312-4B22-8430-0DD33C66DD71}" srcOrd="0" destOrd="0" presId="urn:microsoft.com/office/officeart/2005/8/layout/vList6"/>
    <dgm:cxn modelId="{A87F0370-6505-4328-A209-4733344F3E08}" srcId="{0D2E8AFC-3B42-4520-92CE-6DC359C03153}" destId="{5330CF26-34FC-455B-8915-8F4B5F0F4B08}" srcOrd="2" destOrd="0" parTransId="{DDE55CFD-8091-423E-A4E6-C90D7C45FEC2}" sibTransId="{57B8917A-7519-41E7-B34B-1B6C4D8F3602}"/>
    <dgm:cxn modelId="{0F108DE7-6F74-4223-98BC-D412BE954466}" srcId="{526CB1B0-E112-45FA-B3D6-DF67968D9F47}" destId="{E7EBA1FC-AF82-4C46-A753-DAE45ED84EDE}" srcOrd="2" destOrd="0" parTransId="{11BD64C5-820A-4364-8290-81460C6CF9F9}" sibTransId="{D62F8EB8-39E1-45BE-A837-3D2F5BD0FAC0}"/>
    <dgm:cxn modelId="{A1AC08BD-1A86-4675-B8C4-4C1784920445}" srcId="{526CB1B0-E112-45FA-B3D6-DF67968D9F47}" destId="{BB139AFF-D135-4A6B-9AF0-5069754DE1A4}" srcOrd="0" destOrd="0" parTransId="{1683BA13-9700-4288-9B99-B2C55C248BCC}" sibTransId="{D25E210B-B32D-4F60-A64F-8D40A1903CBC}"/>
    <dgm:cxn modelId="{2478E7BF-0432-4D9F-B81B-F220B57D756F}" type="presParOf" srcId="{59ADA234-D5C9-400E-89AE-714293591E01}" destId="{F6C6B396-FA19-4477-A6A3-54BF64B08C29}" srcOrd="0" destOrd="0" presId="urn:microsoft.com/office/officeart/2005/8/layout/vList6"/>
    <dgm:cxn modelId="{E37528C7-5364-4223-8CD3-D02A3775AF89}" type="presParOf" srcId="{F6C6B396-FA19-4477-A6A3-54BF64B08C29}" destId="{21BFD8DC-D0BB-41E0-AC1B-EFBB9CF86D14}" srcOrd="0" destOrd="0" presId="urn:microsoft.com/office/officeart/2005/8/layout/vList6"/>
    <dgm:cxn modelId="{BC17ABFA-8F63-4496-B0E5-D1A565D9B88C}" type="presParOf" srcId="{F6C6B396-FA19-4477-A6A3-54BF64B08C29}" destId="{FFA203CB-CB4C-4C76-806E-D34B7436103F}" srcOrd="1" destOrd="0" presId="urn:microsoft.com/office/officeart/2005/8/layout/vList6"/>
    <dgm:cxn modelId="{73B38E52-9A64-46BB-9299-29A899A37F5C}" type="presParOf" srcId="{59ADA234-D5C9-400E-89AE-714293591E01}" destId="{8A8305A2-4B41-421B-9069-7FAA3A08D3E2}" srcOrd="1" destOrd="0" presId="urn:microsoft.com/office/officeart/2005/8/layout/vList6"/>
    <dgm:cxn modelId="{EA6DA764-FB2E-4301-9B04-D38D22BEFF53}" type="presParOf" srcId="{59ADA234-D5C9-400E-89AE-714293591E01}" destId="{45C75CC8-14B8-4FB9-B292-60B4E70E4B48}" srcOrd="2" destOrd="0" presId="urn:microsoft.com/office/officeart/2005/8/layout/vList6"/>
    <dgm:cxn modelId="{2A6E802D-55B5-4DDB-BC0D-EDC3AF71730E}" type="presParOf" srcId="{45C75CC8-14B8-4FB9-B292-60B4E70E4B48}" destId="{57D38F3E-693C-4200-9393-4392D908DAEB}" srcOrd="0" destOrd="0" presId="urn:microsoft.com/office/officeart/2005/8/layout/vList6"/>
    <dgm:cxn modelId="{70EC2FD9-093A-46FE-936D-50138872B8B9}" type="presParOf" srcId="{45C75CC8-14B8-4FB9-B292-60B4E70E4B48}" destId="{EEE3654F-F5AF-4A55-B685-A81DED7613E4}" srcOrd="1" destOrd="0" presId="urn:microsoft.com/office/officeart/2005/8/layout/vList6"/>
    <dgm:cxn modelId="{85874D33-CEDA-4A41-A2F7-2DE7527459F5}" type="presParOf" srcId="{59ADA234-D5C9-400E-89AE-714293591E01}" destId="{65562532-4172-4ABA-8EDD-C82E56C41582}" srcOrd="3" destOrd="0" presId="urn:microsoft.com/office/officeart/2005/8/layout/vList6"/>
    <dgm:cxn modelId="{496F258E-AE44-468C-9C83-A94B94008BE7}" type="presParOf" srcId="{59ADA234-D5C9-400E-89AE-714293591E01}" destId="{161A512D-2F6C-4288-B519-FAE71BF135FB}" srcOrd="4" destOrd="0" presId="urn:microsoft.com/office/officeart/2005/8/layout/vList6"/>
    <dgm:cxn modelId="{B41ABCB9-0356-4677-9DDB-DE171B2E3752}" type="presParOf" srcId="{161A512D-2F6C-4288-B519-FAE71BF135FB}" destId="{8B5DEB73-C312-4B22-8430-0DD33C66DD71}" srcOrd="0" destOrd="0" presId="urn:microsoft.com/office/officeart/2005/8/layout/vList6"/>
    <dgm:cxn modelId="{72805336-10F7-49AD-A0B5-BCBED578FEC2}" type="presParOf" srcId="{161A512D-2F6C-4288-B519-FAE71BF135FB}" destId="{A059703A-A499-4C5E-ABA3-A9BA0C7D3D27}" srcOrd="1" destOrd="0" presId="urn:microsoft.com/office/officeart/2005/8/layout/vList6"/>
    <dgm:cxn modelId="{082CC52E-D5A4-4F7D-817E-3F522946CA5A}" type="presParOf" srcId="{59ADA234-D5C9-400E-89AE-714293591E01}" destId="{DD00AB4C-6C83-451F-9137-D6B1CF45739C}" srcOrd="5" destOrd="0" presId="urn:microsoft.com/office/officeart/2005/8/layout/vList6"/>
    <dgm:cxn modelId="{AA7E0FAC-1951-457A-AF53-A17CC6AA00C5}" type="presParOf" srcId="{59ADA234-D5C9-400E-89AE-714293591E01}" destId="{199E8416-E5D6-4D1D-9416-F44FA7571B98}" srcOrd="6" destOrd="0" presId="urn:microsoft.com/office/officeart/2005/8/layout/vList6"/>
    <dgm:cxn modelId="{E5977FD6-BDD2-4333-A759-193A3A272A2C}" type="presParOf" srcId="{199E8416-E5D6-4D1D-9416-F44FA7571B98}" destId="{E5F30760-D86C-447E-95D3-4F8D5A06F5C4}" srcOrd="0" destOrd="0" presId="urn:microsoft.com/office/officeart/2005/8/layout/vList6"/>
    <dgm:cxn modelId="{C8DA0BE3-435A-466C-990F-FF6D9A0532F0}" type="presParOf" srcId="{199E8416-E5D6-4D1D-9416-F44FA7571B98}" destId="{1F1A662F-6B9E-48F5-8035-FB094C8BD7F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2E8AFC-3B42-4520-92CE-6DC359C0315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0A26A8-2EA2-4223-AC18-D6A2B3F18088}">
      <dgm:prSet phldrT="[Текст]" custT="1"/>
      <dgm:spPr/>
      <dgm:t>
        <a:bodyPr/>
        <a:lstStyle/>
        <a:p>
          <a:r>
            <a:rPr lang="ru-RU" sz="2800" dirty="0" smtClean="0"/>
            <a:t>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1 этап (1–4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.) 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6B8AB4B5-A474-4C8B-B382-FA17561AF0A5}" type="parTrans" cxnId="{7E179AB4-4AAD-47DB-9572-E6F559601F2C}">
      <dgm:prSet/>
      <dgm:spPr/>
      <dgm:t>
        <a:bodyPr/>
        <a:lstStyle/>
        <a:p>
          <a:endParaRPr lang="ru-RU"/>
        </a:p>
      </dgm:t>
    </dgm:pt>
    <dgm:pt modelId="{5B976480-5F72-487B-86DD-72E6FDF818A4}" type="sibTrans" cxnId="{7E179AB4-4AAD-47DB-9572-E6F559601F2C}">
      <dgm:prSet/>
      <dgm:spPr/>
      <dgm:t>
        <a:bodyPr/>
        <a:lstStyle/>
        <a:p>
          <a:endParaRPr lang="ru-RU"/>
        </a:p>
      </dgm:t>
    </dgm:pt>
    <dgm:pt modelId="{7D0BF043-2FA4-4E08-8842-19607056C0F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формирование добросовестного отношения к труду, понимания его роли в обществе; развитие интереса к трудовой деятельности.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9EC77A3-6E0A-4FD3-A0B1-C6537ED43063}" type="parTrans" cxnId="{C0371CB5-339A-416E-859B-2F510096D986}">
      <dgm:prSet/>
      <dgm:spPr/>
      <dgm:t>
        <a:bodyPr/>
        <a:lstStyle/>
        <a:p>
          <a:endParaRPr lang="ru-RU"/>
        </a:p>
      </dgm:t>
    </dgm:pt>
    <dgm:pt modelId="{0373BC90-11E0-4EFB-9D0F-71C278E8DBDE}" type="sibTrans" cxnId="{C0371CB5-339A-416E-859B-2F510096D986}">
      <dgm:prSet/>
      <dgm:spPr/>
      <dgm:t>
        <a:bodyPr/>
        <a:lstStyle/>
        <a:p>
          <a:endParaRPr lang="ru-RU"/>
        </a:p>
      </dgm:t>
    </dgm:pt>
    <dgm:pt modelId="{DACD2D08-98C4-4CF5-A533-64C7ABEEBA1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2 этап (5–7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.) 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31F09157-110A-4F37-8282-3BF5C0E0B716}" type="parTrans" cxnId="{B5FCA7A9-662A-42DA-9CE9-972609FC0BC5}">
      <dgm:prSet/>
      <dgm:spPr/>
      <dgm:t>
        <a:bodyPr/>
        <a:lstStyle/>
        <a:p>
          <a:endParaRPr lang="ru-RU"/>
        </a:p>
      </dgm:t>
    </dgm:pt>
    <dgm:pt modelId="{29BB7A18-087C-4146-88B3-BE3E1DC7D783}" type="sibTrans" cxnId="{B5FCA7A9-662A-42DA-9CE9-972609FC0BC5}">
      <dgm:prSet/>
      <dgm:spPr/>
      <dgm:t>
        <a:bodyPr/>
        <a:lstStyle/>
        <a:p>
          <a:endParaRPr lang="ru-RU"/>
        </a:p>
      </dgm:t>
    </dgm:pt>
    <dgm:pt modelId="{31E407EF-A1FE-4329-B1F0-727ECBA5889F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работа, направленная на осознание обучающимися личных интересов, понимание общественных ценностей; создание представлений о профессиях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ADD91CE-F255-4B4C-BC42-771989160E3E}" type="parTrans" cxnId="{403448BF-BF68-4434-AD63-F8170A778798}">
      <dgm:prSet/>
      <dgm:spPr/>
      <dgm:t>
        <a:bodyPr/>
        <a:lstStyle/>
        <a:p>
          <a:endParaRPr lang="ru-RU"/>
        </a:p>
      </dgm:t>
    </dgm:pt>
    <dgm:pt modelId="{90A1C25C-F55C-471D-895E-BA7860E51B8C}" type="sibTrans" cxnId="{403448BF-BF68-4434-AD63-F8170A778798}">
      <dgm:prSet/>
      <dgm:spPr/>
      <dgm:t>
        <a:bodyPr/>
        <a:lstStyle/>
        <a:p>
          <a:endParaRPr lang="ru-RU"/>
        </a:p>
      </dgm:t>
    </dgm:pt>
    <dgm:pt modelId="{009FE556-66E4-4CA3-BE06-151679FBC006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3 этап (8–9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.)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9E1BC6E-0670-41DD-8A9E-24C6326F5FF0}" type="parTrans" cxnId="{4B44C193-2435-4A10-BBA5-C2D47D1F8850}">
      <dgm:prSet/>
      <dgm:spPr/>
      <dgm:t>
        <a:bodyPr/>
        <a:lstStyle/>
        <a:p>
          <a:endParaRPr lang="ru-RU"/>
        </a:p>
      </dgm:t>
    </dgm:pt>
    <dgm:pt modelId="{2A26DBFB-2A54-4A38-A2CB-C5F49C94D9D2}" type="sibTrans" cxnId="{4B44C193-2435-4A10-BBA5-C2D47D1F8850}">
      <dgm:prSet/>
      <dgm:spPr/>
      <dgm:t>
        <a:bodyPr/>
        <a:lstStyle/>
        <a:p>
          <a:endParaRPr lang="ru-RU"/>
        </a:p>
      </dgm:t>
    </dgm:pt>
    <dgm:pt modelId="{58EF95A3-8BE6-406C-9DE5-B71D2ABEF6CA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развитие положительной мотивации к профессиональному самоопределению, умения адекватно оценивать свои возможности в соответствии с требованиями избираемого вида деятельности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B570E06-8B7D-47C4-9103-DFE958F86FFA}" type="parTrans" cxnId="{CB299249-DE6B-4BDE-9238-BFDB0ECF0CBD}">
      <dgm:prSet/>
      <dgm:spPr/>
      <dgm:t>
        <a:bodyPr/>
        <a:lstStyle/>
        <a:p>
          <a:endParaRPr lang="ru-RU"/>
        </a:p>
      </dgm:t>
    </dgm:pt>
    <dgm:pt modelId="{CED9841A-1A0C-42EC-94EC-57FF5F582600}" type="sibTrans" cxnId="{CB299249-DE6B-4BDE-9238-BFDB0ECF0CBD}">
      <dgm:prSet/>
      <dgm:spPr/>
      <dgm:t>
        <a:bodyPr/>
        <a:lstStyle/>
        <a:p>
          <a:endParaRPr lang="ru-RU"/>
        </a:p>
      </dgm:t>
    </dgm:pt>
    <dgm:pt modelId="{50C786FF-9B87-436E-BC78-A4A9FEC92F12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4 этап (10–12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.)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F9DFB5E-DF9B-4360-A1AF-850B39BEAE00}" type="parTrans" cxnId="{71CB3C30-6781-4E3E-B25F-09BE51FDC451}">
      <dgm:prSet/>
      <dgm:spPr/>
      <dgm:t>
        <a:bodyPr/>
        <a:lstStyle/>
        <a:p>
          <a:endParaRPr lang="ru-RU"/>
        </a:p>
      </dgm:t>
    </dgm:pt>
    <dgm:pt modelId="{7D84677B-F674-4C4E-AC09-25DCE80BE461}" type="sibTrans" cxnId="{71CB3C30-6781-4E3E-B25F-09BE51FDC451}">
      <dgm:prSet/>
      <dgm:spPr/>
      <dgm:t>
        <a:bodyPr/>
        <a:lstStyle/>
        <a:p>
          <a:endParaRPr lang="ru-RU"/>
        </a:p>
      </dgm:t>
    </dgm:pt>
    <dgm:pt modelId="{53E4D90A-ECFE-4C35-9088-DB3E8F120EF1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оценка готовности к избранной деятельности.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F2ED81D-F527-4023-B8DA-8739E0E0AC1B}" type="parTrans" cxnId="{BF7671EB-4969-439E-A246-A1EB9A007E5D}">
      <dgm:prSet/>
      <dgm:spPr/>
      <dgm:t>
        <a:bodyPr/>
        <a:lstStyle/>
        <a:p>
          <a:endParaRPr lang="ru-RU"/>
        </a:p>
      </dgm:t>
    </dgm:pt>
    <dgm:pt modelId="{20A59430-79A0-4023-8DA4-A8EBFBD6FCE2}" type="sibTrans" cxnId="{BF7671EB-4969-439E-A246-A1EB9A007E5D}">
      <dgm:prSet/>
      <dgm:spPr/>
      <dgm:t>
        <a:bodyPr/>
        <a:lstStyle/>
        <a:p>
          <a:endParaRPr lang="ru-RU"/>
        </a:p>
      </dgm:t>
    </dgm:pt>
    <dgm:pt modelId="{59ADA234-D5C9-400E-89AE-714293591E01}" type="pres">
      <dgm:prSet presAssocID="{0D2E8AFC-3B42-4520-92CE-6DC359C0315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C6B396-FA19-4477-A6A3-54BF64B08C29}" type="pres">
      <dgm:prSet presAssocID="{6C0A26A8-2EA2-4223-AC18-D6A2B3F18088}" presName="linNode" presStyleCnt="0"/>
      <dgm:spPr/>
    </dgm:pt>
    <dgm:pt modelId="{21BFD8DC-D0BB-41E0-AC1B-EFBB9CF86D14}" type="pres">
      <dgm:prSet presAssocID="{6C0A26A8-2EA2-4223-AC18-D6A2B3F18088}" presName="parentShp" presStyleLbl="node1" presStyleIdx="0" presStyleCnt="4" custScaleY="128021" custLinFactNeighborX="-81" custLinFactNeighborY="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203CB-CB4C-4C76-806E-D34B7436103F}" type="pres">
      <dgm:prSet presAssocID="{6C0A26A8-2EA2-4223-AC18-D6A2B3F18088}" presName="childShp" presStyleLbl="bgAccFollowNode1" presStyleIdx="0" presStyleCnt="4" custScaleY="158184" custLinFactNeighborX="10" custLinFactNeighborY="3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305A2-4B41-421B-9069-7FAA3A08D3E2}" type="pres">
      <dgm:prSet presAssocID="{5B976480-5F72-487B-86DD-72E6FDF818A4}" presName="spacing" presStyleCnt="0"/>
      <dgm:spPr/>
    </dgm:pt>
    <dgm:pt modelId="{45C75CC8-14B8-4FB9-B292-60B4E70E4B48}" type="pres">
      <dgm:prSet presAssocID="{DACD2D08-98C4-4CF5-A533-64C7ABEEBA1C}" presName="linNode" presStyleCnt="0"/>
      <dgm:spPr/>
    </dgm:pt>
    <dgm:pt modelId="{57D38F3E-693C-4200-9393-4392D908DAEB}" type="pres">
      <dgm:prSet presAssocID="{DACD2D08-98C4-4CF5-A533-64C7ABEEBA1C}" presName="parentShp" presStyleLbl="node1" presStyleIdx="1" presStyleCnt="4" custScaleY="100706" custLinFactNeighborX="-163" custLinFactNeighborY="-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3654F-F5AF-4A55-B685-A81DED7613E4}" type="pres">
      <dgm:prSet presAssocID="{DACD2D08-98C4-4CF5-A533-64C7ABEEBA1C}" presName="childShp" presStyleLbl="bgAccFollowNode1" presStyleIdx="1" presStyleCnt="4" custScaleY="134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62532-4172-4ABA-8EDD-C82E56C41582}" type="pres">
      <dgm:prSet presAssocID="{29BB7A18-087C-4146-88B3-BE3E1DC7D783}" presName="spacing" presStyleCnt="0"/>
      <dgm:spPr/>
    </dgm:pt>
    <dgm:pt modelId="{AC1AAD32-78DA-4BA0-9365-644FB949CB83}" type="pres">
      <dgm:prSet presAssocID="{009FE556-66E4-4CA3-BE06-151679FBC006}" presName="linNode" presStyleCnt="0"/>
      <dgm:spPr/>
    </dgm:pt>
    <dgm:pt modelId="{A711F4F4-36D4-43A1-BF1B-55680E503C5E}" type="pres">
      <dgm:prSet presAssocID="{009FE556-66E4-4CA3-BE06-151679FBC006}" presName="parentShp" presStyleLbl="node1" presStyleIdx="2" presStyleCnt="4" custScaleY="153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83DE5-8D36-4212-8D64-3E0F8537E6C3}" type="pres">
      <dgm:prSet presAssocID="{009FE556-66E4-4CA3-BE06-151679FBC006}" presName="childShp" presStyleLbl="bgAccFollowNode1" presStyleIdx="2" presStyleCnt="4" custScaleX="105784" custScaleY="18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853E0-5D24-4B51-9907-E6210BEC0192}" type="pres">
      <dgm:prSet presAssocID="{2A26DBFB-2A54-4A38-A2CB-C5F49C94D9D2}" presName="spacing" presStyleCnt="0"/>
      <dgm:spPr/>
    </dgm:pt>
    <dgm:pt modelId="{5A8C271E-5EC0-479B-9F72-C90B611E9695}" type="pres">
      <dgm:prSet presAssocID="{50C786FF-9B87-436E-BC78-A4A9FEC92F12}" presName="linNode" presStyleCnt="0"/>
      <dgm:spPr/>
    </dgm:pt>
    <dgm:pt modelId="{97E9F63D-44FD-4953-9B4C-94598F3D4003}" type="pres">
      <dgm:prSet presAssocID="{50C786FF-9B87-436E-BC78-A4A9FEC92F12}" presName="parentShp" presStyleLbl="node1" presStyleIdx="3" presStyleCnt="4" custScaleY="81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F4E5F-A90E-4757-A107-0F731A4DD597}" type="pres">
      <dgm:prSet presAssocID="{50C786FF-9B87-436E-BC78-A4A9FEC92F12}" presName="childShp" presStyleLbl="bgAccFollowNode1" presStyleIdx="3" presStyleCnt="4" custLinFactNeighborX="-2164" custLinFactNeighborY="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B3C30-6781-4E3E-B25F-09BE51FDC451}" srcId="{0D2E8AFC-3B42-4520-92CE-6DC359C03153}" destId="{50C786FF-9B87-436E-BC78-A4A9FEC92F12}" srcOrd="3" destOrd="0" parTransId="{3F9DFB5E-DF9B-4360-A1AF-850B39BEAE00}" sibTransId="{7D84677B-F674-4C4E-AC09-25DCE80BE461}"/>
    <dgm:cxn modelId="{403448BF-BF68-4434-AD63-F8170A778798}" srcId="{DACD2D08-98C4-4CF5-A533-64C7ABEEBA1C}" destId="{31E407EF-A1FE-4329-B1F0-727ECBA5889F}" srcOrd="0" destOrd="0" parTransId="{BADD91CE-F255-4B4C-BC42-771989160E3E}" sibTransId="{90A1C25C-F55C-471D-895E-BA7860E51B8C}"/>
    <dgm:cxn modelId="{B5FCA7A9-662A-42DA-9CE9-972609FC0BC5}" srcId="{0D2E8AFC-3B42-4520-92CE-6DC359C03153}" destId="{DACD2D08-98C4-4CF5-A533-64C7ABEEBA1C}" srcOrd="1" destOrd="0" parTransId="{31F09157-110A-4F37-8282-3BF5C0E0B716}" sibTransId="{29BB7A18-087C-4146-88B3-BE3E1DC7D783}"/>
    <dgm:cxn modelId="{7E179AB4-4AAD-47DB-9572-E6F559601F2C}" srcId="{0D2E8AFC-3B42-4520-92CE-6DC359C03153}" destId="{6C0A26A8-2EA2-4223-AC18-D6A2B3F18088}" srcOrd="0" destOrd="0" parTransId="{6B8AB4B5-A474-4C8B-B382-FA17561AF0A5}" sibTransId="{5B976480-5F72-487B-86DD-72E6FDF818A4}"/>
    <dgm:cxn modelId="{07FEABD9-9A4D-4200-B17F-67B10208C6F8}" type="presOf" srcId="{31E407EF-A1FE-4329-B1F0-727ECBA5889F}" destId="{EEE3654F-F5AF-4A55-B685-A81DED7613E4}" srcOrd="0" destOrd="0" presId="urn:microsoft.com/office/officeart/2005/8/layout/vList6"/>
    <dgm:cxn modelId="{C0371CB5-339A-416E-859B-2F510096D986}" srcId="{6C0A26A8-2EA2-4223-AC18-D6A2B3F18088}" destId="{7D0BF043-2FA4-4E08-8842-19607056C0FB}" srcOrd="0" destOrd="0" parTransId="{39EC77A3-6E0A-4FD3-A0B1-C6537ED43063}" sibTransId="{0373BC90-11E0-4EFB-9D0F-71C278E8DBDE}"/>
    <dgm:cxn modelId="{016615AA-F37B-4802-96A7-17CFBB193264}" type="presOf" srcId="{009FE556-66E4-4CA3-BE06-151679FBC006}" destId="{A711F4F4-36D4-43A1-BF1B-55680E503C5E}" srcOrd="0" destOrd="0" presId="urn:microsoft.com/office/officeart/2005/8/layout/vList6"/>
    <dgm:cxn modelId="{CB299249-DE6B-4BDE-9238-BFDB0ECF0CBD}" srcId="{009FE556-66E4-4CA3-BE06-151679FBC006}" destId="{58EF95A3-8BE6-406C-9DE5-B71D2ABEF6CA}" srcOrd="0" destOrd="0" parTransId="{3B570E06-8B7D-47C4-9103-DFE958F86FFA}" sibTransId="{CED9841A-1A0C-42EC-94EC-57FF5F582600}"/>
    <dgm:cxn modelId="{E22C26EF-091B-4667-9E5B-A3CC8C07DB71}" type="presOf" srcId="{0D2E8AFC-3B42-4520-92CE-6DC359C03153}" destId="{59ADA234-D5C9-400E-89AE-714293591E01}" srcOrd="0" destOrd="0" presId="urn:microsoft.com/office/officeart/2005/8/layout/vList6"/>
    <dgm:cxn modelId="{7ABCCAFF-77E4-4B8E-8072-3EE080FFD823}" type="presOf" srcId="{50C786FF-9B87-436E-BC78-A4A9FEC92F12}" destId="{97E9F63D-44FD-4953-9B4C-94598F3D4003}" srcOrd="0" destOrd="0" presId="urn:microsoft.com/office/officeart/2005/8/layout/vList6"/>
    <dgm:cxn modelId="{BF7671EB-4969-439E-A246-A1EB9A007E5D}" srcId="{50C786FF-9B87-436E-BC78-A4A9FEC92F12}" destId="{53E4D90A-ECFE-4C35-9088-DB3E8F120EF1}" srcOrd="0" destOrd="0" parTransId="{7F2ED81D-F527-4023-B8DA-8739E0E0AC1B}" sibTransId="{20A59430-79A0-4023-8DA4-A8EBFBD6FCE2}"/>
    <dgm:cxn modelId="{9FE69C46-BEC4-401F-93D8-EBA283E35468}" type="presOf" srcId="{DACD2D08-98C4-4CF5-A533-64C7ABEEBA1C}" destId="{57D38F3E-693C-4200-9393-4392D908DAEB}" srcOrd="0" destOrd="0" presId="urn:microsoft.com/office/officeart/2005/8/layout/vList6"/>
    <dgm:cxn modelId="{4B44C193-2435-4A10-BBA5-C2D47D1F8850}" srcId="{0D2E8AFC-3B42-4520-92CE-6DC359C03153}" destId="{009FE556-66E4-4CA3-BE06-151679FBC006}" srcOrd="2" destOrd="0" parTransId="{49E1BC6E-0670-41DD-8A9E-24C6326F5FF0}" sibTransId="{2A26DBFB-2A54-4A38-A2CB-C5F49C94D9D2}"/>
    <dgm:cxn modelId="{4A73A27A-2303-40A7-9BF8-34720B1ABC14}" type="presOf" srcId="{6C0A26A8-2EA2-4223-AC18-D6A2B3F18088}" destId="{21BFD8DC-D0BB-41E0-AC1B-EFBB9CF86D14}" srcOrd="0" destOrd="0" presId="urn:microsoft.com/office/officeart/2005/8/layout/vList6"/>
    <dgm:cxn modelId="{D1C6071B-F8E2-45B4-A67F-7F6AF427417E}" type="presOf" srcId="{58EF95A3-8BE6-406C-9DE5-B71D2ABEF6CA}" destId="{43183DE5-8D36-4212-8D64-3E0F8537E6C3}" srcOrd="0" destOrd="0" presId="urn:microsoft.com/office/officeart/2005/8/layout/vList6"/>
    <dgm:cxn modelId="{64007496-5167-4C1D-BECE-4BCBCE901735}" type="presOf" srcId="{53E4D90A-ECFE-4C35-9088-DB3E8F120EF1}" destId="{FDBF4E5F-A90E-4757-A107-0F731A4DD597}" srcOrd="0" destOrd="0" presId="urn:microsoft.com/office/officeart/2005/8/layout/vList6"/>
    <dgm:cxn modelId="{0F5C9C6E-79EB-4340-9A98-55445C405361}" type="presOf" srcId="{7D0BF043-2FA4-4E08-8842-19607056C0FB}" destId="{FFA203CB-CB4C-4C76-806E-D34B7436103F}" srcOrd="0" destOrd="0" presId="urn:microsoft.com/office/officeart/2005/8/layout/vList6"/>
    <dgm:cxn modelId="{E383329B-2CDC-4D85-811B-3290299E8403}" type="presParOf" srcId="{59ADA234-D5C9-400E-89AE-714293591E01}" destId="{F6C6B396-FA19-4477-A6A3-54BF64B08C29}" srcOrd="0" destOrd="0" presId="urn:microsoft.com/office/officeart/2005/8/layout/vList6"/>
    <dgm:cxn modelId="{51EF76CB-FF8B-42E2-AA1A-68E4C122DAA2}" type="presParOf" srcId="{F6C6B396-FA19-4477-A6A3-54BF64B08C29}" destId="{21BFD8DC-D0BB-41E0-AC1B-EFBB9CF86D14}" srcOrd="0" destOrd="0" presId="urn:microsoft.com/office/officeart/2005/8/layout/vList6"/>
    <dgm:cxn modelId="{C0ACC21F-B089-4AAF-8B8B-FE4D549EB29E}" type="presParOf" srcId="{F6C6B396-FA19-4477-A6A3-54BF64B08C29}" destId="{FFA203CB-CB4C-4C76-806E-D34B7436103F}" srcOrd="1" destOrd="0" presId="urn:microsoft.com/office/officeart/2005/8/layout/vList6"/>
    <dgm:cxn modelId="{CAFD8117-3E9F-442D-AF9D-A4919530927A}" type="presParOf" srcId="{59ADA234-D5C9-400E-89AE-714293591E01}" destId="{8A8305A2-4B41-421B-9069-7FAA3A08D3E2}" srcOrd="1" destOrd="0" presId="urn:microsoft.com/office/officeart/2005/8/layout/vList6"/>
    <dgm:cxn modelId="{58EC9CC3-79BB-4158-94D4-A4A007046D5E}" type="presParOf" srcId="{59ADA234-D5C9-400E-89AE-714293591E01}" destId="{45C75CC8-14B8-4FB9-B292-60B4E70E4B48}" srcOrd="2" destOrd="0" presId="urn:microsoft.com/office/officeart/2005/8/layout/vList6"/>
    <dgm:cxn modelId="{4E6492D7-7889-4163-A351-B9EC280F0CD0}" type="presParOf" srcId="{45C75CC8-14B8-4FB9-B292-60B4E70E4B48}" destId="{57D38F3E-693C-4200-9393-4392D908DAEB}" srcOrd="0" destOrd="0" presId="urn:microsoft.com/office/officeart/2005/8/layout/vList6"/>
    <dgm:cxn modelId="{F51AE124-B881-46AA-A1FE-C070CA81C933}" type="presParOf" srcId="{45C75CC8-14B8-4FB9-B292-60B4E70E4B48}" destId="{EEE3654F-F5AF-4A55-B685-A81DED7613E4}" srcOrd="1" destOrd="0" presId="urn:microsoft.com/office/officeart/2005/8/layout/vList6"/>
    <dgm:cxn modelId="{0CFB0010-1DD4-4DAD-A034-EE92B90C636D}" type="presParOf" srcId="{59ADA234-D5C9-400E-89AE-714293591E01}" destId="{65562532-4172-4ABA-8EDD-C82E56C41582}" srcOrd="3" destOrd="0" presId="urn:microsoft.com/office/officeart/2005/8/layout/vList6"/>
    <dgm:cxn modelId="{E3F69918-37DB-4328-8B33-8E7591A5E446}" type="presParOf" srcId="{59ADA234-D5C9-400E-89AE-714293591E01}" destId="{AC1AAD32-78DA-4BA0-9365-644FB949CB83}" srcOrd="4" destOrd="0" presId="urn:microsoft.com/office/officeart/2005/8/layout/vList6"/>
    <dgm:cxn modelId="{D438A886-54AD-4F95-BC7F-69513D1E76BE}" type="presParOf" srcId="{AC1AAD32-78DA-4BA0-9365-644FB949CB83}" destId="{A711F4F4-36D4-43A1-BF1B-55680E503C5E}" srcOrd="0" destOrd="0" presId="urn:microsoft.com/office/officeart/2005/8/layout/vList6"/>
    <dgm:cxn modelId="{9932693E-F690-404B-B7F6-62BA838453B6}" type="presParOf" srcId="{AC1AAD32-78DA-4BA0-9365-644FB949CB83}" destId="{43183DE5-8D36-4212-8D64-3E0F8537E6C3}" srcOrd="1" destOrd="0" presId="urn:microsoft.com/office/officeart/2005/8/layout/vList6"/>
    <dgm:cxn modelId="{033DFEA2-E0EA-4CD3-97DF-44AA8B445890}" type="presParOf" srcId="{59ADA234-D5C9-400E-89AE-714293591E01}" destId="{040853E0-5D24-4B51-9907-E6210BEC0192}" srcOrd="5" destOrd="0" presId="urn:microsoft.com/office/officeart/2005/8/layout/vList6"/>
    <dgm:cxn modelId="{9AD29FB0-F84F-4772-8C41-DB240FDA34AD}" type="presParOf" srcId="{59ADA234-D5C9-400E-89AE-714293591E01}" destId="{5A8C271E-5EC0-479B-9F72-C90B611E9695}" srcOrd="6" destOrd="0" presId="urn:microsoft.com/office/officeart/2005/8/layout/vList6"/>
    <dgm:cxn modelId="{2BA9D5FB-84F2-472E-8EE4-D6FF13A177C8}" type="presParOf" srcId="{5A8C271E-5EC0-479B-9F72-C90B611E9695}" destId="{97E9F63D-44FD-4953-9B4C-94598F3D4003}" srcOrd="0" destOrd="0" presId="urn:microsoft.com/office/officeart/2005/8/layout/vList6"/>
    <dgm:cxn modelId="{BD1860A2-8837-4B6F-8973-D456EDE40402}" type="presParOf" srcId="{5A8C271E-5EC0-479B-9F72-C90B611E9695}" destId="{FDBF4E5F-A90E-4757-A107-0F731A4DD59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52A146-E042-4DF8-9158-1EE41BBD4BE8}">
      <dsp:nvSpPr>
        <dsp:cNvPr id="0" name=""/>
        <dsp:cNvSpPr/>
      </dsp:nvSpPr>
      <dsp:spPr>
        <a:xfrm>
          <a:off x="2216327" y="0"/>
          <a:ext cx="6927672" cy="50356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0" lvl="1" indent="-22860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100" b="0" i="0" kern="1200" dirty="0" smtClean="0">
              <a:latin typeface="Times New Roman" pitchFamily="18" charset="0"/>
              <a:cs typeface="Times New Roman" pitchFamily="18" charset="0"/>
            </a:rPr>
            <a:t>оказания профориентационной поддержки учащимся с ограниченными возможностями здоровья в процессе выбора профиля обучения и сферы будущей профессиональной деятельности.</a:t>
          </a:r>
          <a:endParaRPr lang="ru-RU" sz="2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kern="1200" dirty="0" smtClean="0">
              <a:latin typeface="Times New Roman" pitchFamily="18" charset="0"/>
              <a:cs typeface="Times New Roman" pitchFamily="18" charset="0"/>
            </a:rPr>
            <a:t>выработка у школьников с ограниченными</a:t>
          </a:r>
          <a:r>
            <a:rPr lang="en-US" sz="21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0" i="0" kern="1200" dirty="0" smtClean="0">
              <a:latin typeface="Times New Roman" pitchFamily="18" charset="0"/>
              <a:cs typeface="Times New Roman" pitchFamily="18" charset="0"/>
            </a:rPr>
            <a:t>возможностями здоровья сознательного отношения к труду, профессиональное самоопределение в условиях свободы выбора сферы деятельности в соответствии со своими возможностями, способностями и с учетом требований рынка труда.</a:t>
          </a:r>
          <a:endParaRPr lang="ru-RU" sz="21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6327" y="0"/>
        <a:ext cx="6927672" cy="5035645"/>
      </dsp:txXfrm>
    </dsp:sp>
    <dsp:sp modelId="{92A5FE6A-AA43-4D50-AC98-853882CA7182}">
      <dsp:nvSpPr>
        <dsp:cNvPr id="0" name=""/>
        <dsp:cNvSpPr/>
      </dsp:nvSpPr>
      <dsp:spPr>
        <a:xfrm>
          <a:off x="303" y="3815"/>
          <a:ext cx="2214103" cy="5030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Цель профориентационной работы в школе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" y="3815"/>
        <a:ext cx="2214103" cy="50307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6302E3-9654-4E5E-8145-46B3086EDF36}">
      <dsp:nvSpPr>
        <dsp:cNvPr id="0" name=""/>
        <dsp:cNvSpPr/>
      </dsp:nvSpPr>
      <dsp:spPr>
        <a:xfrm rot="16200000">
          <a:off x="650951" y="-650931"/>
          <a:ext cx="2866100" cy="416796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0" i="0" kern="1200" dirty="0" smtClean="0">
              <a:latin typeface="Times New Roman" pitchFamily="18" charset="0"/>
              <a:cs typeface="Times New Roman" pitchFamily="18" charset="0"/>
            </a:rPr>
            <a:t>получение непротиворечивых данных о предпочтениях, склонностях и возможностях учащихся для разделения их по профилям обучения;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1009214" y="-1009193"/>
        <a:ext cx="2149575" cy="4167963"/>
      </dsp:txXfrm>
    </dsp:sp>
    <dsp:sp modelId="{AFCC0AAE-8CDC-4179-9785-D868A4BAFB5B}">
      <dsp:nvSpPr>
        <dsp:cNvPr id="0" name=""/>
        <dsp:cNvSpPr/>
      </dsp:nvSpPr>
      <dsp:spPr>
        <a:xfrm>
          <a:off x="4247522" y="-72012"/>
          <a:ext cx="4046576" cy="302410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Формирование у обучающихся положительной «Я-концепции» и социально одобряемых моделей поведения</a:t>
          </a:r>
          <a:endParaRPr lang="ru-RU" sz="2100" kern="1200" dirty="0"/>
        </a:p>
      </dsp:txBody>
      <dsp:txXfrm>
        <a:off x="4247522" y="-72012"/>
        <a:ext cx="4046576" cy="2268080"/>
      </dsp:txXfrm>
    </dsp:sp>
    <dsp:sp modelId="{15325C69-5795-4533-A6CB-E4C348CF215F}">
      <dsp:nvSpPr>
        <dsp:cNvPr id="0" name=""/>
        <dsp:cNvSpPr/>
      </dsp:nvSpPr>
      <dsp:spPr>
        <a:xfrm rot="10800000">
          <a:off x="-20" y="2808068"/>
          <a:ext cx="4477972" cy="27360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smtClean="0">
              <a:latin typeface="Times New Roman" pitchFamily="18" charset="0"/>
              <a:cs typeface="Times New Roman" pitchFamily="18" charset="0"/>
            </a:rPr>
            <a:t>дополнительная поддержка некоторых групп школьников, у которых легко спрогнозировать сложности трудоустройства – учащихся коррекционных классов и школ и др.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-20" y="3492082"/>
        <a:ext cx="4477972" cy="2052042"/>
      </dsp:txXfrm>
    </dsp:sp>
    <dsp:sp modelId="{477D7686-2129-43FF-9C75-E97DD3C94806}">
      <dsp:nvSpPr>
        <dsp:cNvPr id="0" name=""/>
        <dsp:cNvSpPr/>
      </dsp:nvSpPr>
      <dsp:spPr>
        <a:xfrm rot="5400000">
          <a:off x="4909910" y="2134333"/>
          <a:ext cx="2721801" cy="408352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выработка гибкой системы кооперации старшей ступени школы с учреждениями дополнительного и профессионального образования, а также с предприятиями города,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региона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процессе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общения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250135" y="2474558"/>
        <a:ext cx="2041350" cy="4083527"/>
      </dsp:txXfrm>
    </dsp:sp>
    <dsp:sp modelId="{1EF21EB8-56E5-4609-9AAB-8ED803F54C9F}">
      <dsp:nvSpPr>
        <dsp:cNvPr id="0" name=""/>
        <dsp:cNvSpPr/>
      </dsp:nvSpPr>
      <dsp:spPr>
        <a:xfrm>
          <a:off x="2355587" y="2088233"/>
          <a:ext cx="3621081" cy="129564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Задачи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профориентационной работы в школе лиц с ограниченными возможностями здоровья.</a:t>
          </a:r>
          <a:endParaRPr lang="ru-RU" sz="1800" b="0" i="1" kern="1200" dirty="0"/>
        </a:p>
      </dsp:txBody>
      <dsp:txXfrm>
        <a:off x="2355587" y="2088233"/>
        <a:ext cx="3621081" cy="12956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B6AB2D-23FB-4D73-AD6F-CDD325D17782}">
      <dsp:nvSpPr>
        <dsp:cNvPr id="0" name=""/>
        <dsp:cNvSpPr/>
      </dsp:nvSpPr>
      <dsp:spPr>
        <a:xfrm>
          <a:off x="0" y="0"/>
          <a:ext cx="5733256" cy="573325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47A15-3B7F-4343-886E-699B64FC09E1}">
      <dsp:nvSpPr>
        <dsp:cNvPr id="0" name=""/>
        <dsp:cNvSpPr/>
      </dsp:nvSpPr>
      <dsp:spPr>
        <a:xfrm>
          <a:off x="2474028" y="560576"/>
          <a:ext cx="3554223" cy="45029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err="1" smtClean="0">
              <a:latin typeface="Times New Roman" pitchFamily="18" charset="0"/>
              <a:cs typeface="Times New Roman" pitchFamily="18" charset="0"/>
            </a:rPr>
            <a:t>многоаспектная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 система, включающая в себя</a:t>
          </a:r>
        </a:p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 просвещение,</a:t>
          </a:r>
        </a:p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 воспитание, </a:t>
          </a:r>
        </a:p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изучение психофизиологических особенностей, </a:t>
          </a:r>
        </a:p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проведение психодиагностики, организация элективных курсов, занятий по психологии. только на них происходит прямое воздействие на психику школьника через специально организованную деятельность</a:t>
          </a:r>
        </a:p>
      </dsp:txBody>
      <dsp:txXfrm>
        <a:off x="2474028" y="560576"/>
        <a:ext cx="3554223" cy="45029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A203CB-CB4C-4C76-806E-D34B7436103F}">
      <dsp:nvSpPr>
        <dsp:cNvPr id="0" name=""/>
        <dsp:cNvSpPr/>
      </dsp:nvSpPr>
      <dsp:spPr>
        <a:xfrm>
          <a:off x="3313180" y="39011"/>
          <a:ext cx="4963209" cy="11873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i="0" kern="1200" dirty="0" smtClean="0">
              <a:latin typeface="Times New Roman" pitchFamily="18" charset="0"/>
              <a:cs typeface="Times New Roman" pitchFamily="18" charset="0"/>
            </a:rPr>
            <a:t>Формирование ценностных ориентации в профессиональном самоопределении,  с акцентом на изучение требований к квалификации работника той или иной сферы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3180" y="39011"/>
        <a:ext cx="4963209" cy="1187317"/>
      </dsp:txXfrm>
    </dsp:sp>
    <dsp:sp modelId="{21BFD8DC-D0BB-41E0-AC1B-EFBB9CF86D14}">
      <dsp:nvSpPr>
        <dsp:cNvPr id="0" name=""/>
        <dsp:cNvSpPr/>
      </dsp:nvSpPr>
      <dsp:spPr>
        <a:xfrm>
          <a:off x="22" y="119860"/>
          <a:ext cx="3308806" cy="958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Социальный</a:t>
          </a:r>
          <a:endParaRPr lang="ru-RU" sz="2500" kern="1200" dirty="0"/>
        </a:p>
      </dsp:txBody>
      <dsp:txXfrm>
        <a:off x="22" y="119860"/>
        <a:ext cx="3308806" cy="958125"/>
      </dsp:txXfrm>
    </dsp:sp>
    <dsp:sp modelId="{EEE3654F-F5AF-4A55-B685-A81DED7613E4}">
      <dsp:nvSpPr>
        <dsp:cNvPr id="0" name=""/>
        <dsp:cNvSpPr/>
      </dsp:nvSpPr>
      <dsp:spPr>
        <a:xfrm>
          <a:off x="3313657" y="1300181"/>
          <a:ext cx="4958362" cy="15062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процесс управления выбором профессии в соответствии с потребностями общества и возможностями личности (изучение рынка труда).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3657" y="1300181"/>
        <a:ext cx="4958362" cy="1506207"/>
      </dsp:txXfrm>
    </dsp:sp>
    <dsp:sp modelId="{57D38F3E-693C-4200-9393-4392D908DAEB}">
      <dsp:nvSpPr>
        <dsp:cNvPr id="0" name=""/>
        <dsp:cNvSpPr/>
      </dsp:nvSpPr>
      <dsp:spPr>
        <a:xfrm>
          <a:off x="8082" y="1490609"/>
          <a:ext cx="3305575" cy="1125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Экономический</a:t>
          </a:r>
          <a:endParaRPr lang="ru-RU" sz="2500" kern="1200" dirty="0"/>
        </a:p>
      </dsp:txBody>
      <dsp:txXfrm>
        <a:off x="8082" y="1490609"/>
        <a:ext cx="3305575" cy="1125353"/>
      </dsp:txXfrm>
    </dsp:sp>
    <dsp:sp modelId="{A059703A-A499-4C5E-ABA3-A9BA0C7D3D27}">
      <dsp:nvSpPr>
        <dsp:cNvPr id="0" name=""/>
        <dsp:cNvSpPr/>
      </dsp:nvSpPr>
      <dsp:spPr>
        <a:xfrm>
          <a:off x="3312849" y="2918136"/>
          <a:ext cx="4963209" cy="14620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разработка критериев профессионального отбора в соответствии с состоянием здоровья, а также требований, которые предъявляет профессия.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2849" y="2918136"/>
        <a:ext cx="4963209" cy="1462090"/>
      </dsp:txXfrm>
    </dsp:sp>
    <dsp:sp modelId="{8B5DEB73-C312-4B22-8430-0DD33C66DD71}">
      <dsp:nvSpPr>
        <dsp:cNvPr id="0" name=""/>
        <dsp:cNvSpPr/>
      </dsp:nvSpPr>
      <dsp:spPr>
        <a:xfrm>
          <a:off x="22" y="3082146"/>
          <a:ext cx="3308806" cy="1097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latin typeface="Times New Roman" pitchFamily="18" charset="0"/>
              <a:cs typeface="Times New Roman" pitchFamily="18" charset="0"/>
            </a:rPr>
            <a:t>Медико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-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физиологический</a:t>
          </a:r>
          <a:endParaRPr lang="ru-RU" sz="2500" kern="1200" dirty="0"/>
        </a:p>
      </dsp:txBody>
      <dsp:txXfrm>
        <a:off x="22" y="3082146"/>
        <a:ext cx="3308806" cy="1097081"/>
      </dsp:txXfrm>
    </dsp:sp>
    <dsp:sp modelId="{1F1A662F-6B9E-48F5-8035-FB094C8BD7F5}">
      <dsp:nvSpPr>
        <dsp:cNvPr id="0" name=""/>
        <dsp:cNvSpPr/>
      </dsp:nvSpPr>
      <dsp:spPr>
        <a:xfrm>
          <a:off x="3312849" y="4491973"/>
          <a:ext cx="4963209" cy="13600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формирование общественно значимых мотивов выбора профессии и профессиональных интересов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3312849" y="4491973"/>
        <a:ext cx="4963209" cy="1360021"/>
      </dsp:txXfrm>
    </dsp:sp>
    <dsp:sp modelId="{E5F30760-D86C-447E-95D3-4F8D5A06F5C4}">
      <dsp:nvSpPr>
        <dsp:cNvPr id="0" name=""/>
        <dsp:cNvSpPr/>
      </dsp:nvSpPr>
      <dsp:spPr>
        <a:xfrm>
          <a:off x="4043" y="4656363"/>
          <a:ext cx="3308806" cy="1031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Психолого-педагогический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043" y="4656363"/>
        <a:ext cx="3308806" cy="10312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A203CB-CB4C-4C76-806E-D34B7436103F}">
      <dsp:nvSpPr>
        <dsp:cNvPr id="0" name=""/>
        <dsp:cNvSpPr/>
      </dsp:nvSpPr>
      <dsp:spPr>
        <a:xfrm>
          <a:off x="3255554" y="32923"/>
          <a:ext cx="4876884" cy="14569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формирование добросовестного отношения к труду, понимания его роли в обществе; развитие интереса к трудовой деятельности.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55554" y="32923"/>
        <a:ext cx="4876884" cy="1456998"/>
      </dsp:txXfrm>
    </dsp:sp>
    <dsp:sp modelId="{21BFD8DC-D0BB-41E0-AC1B-EFBB9CF86D14}">
      <dsp:nvSpPr>
        <dsp:cNvPr id="0" name=""/>
        <dsp:cNvSpPr/>
      </dsp:nvSpPr>
      <dsp:spPr>
        <a:xfrm>
          <a:off x="22" y="144018"/>
          <a:ext cx="3251256" cy="1179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1 этап (1–4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.) 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" y="144018"/>
        <a:ext cx="3251256" cy="1179173"/>
      </dsp:txXfrm>
    </dsp:sp>
    <dsp:sp modelId="{EEE3654F-F5AF-4A55-B685-A81DED7613E4}">
      <dsp:nvSpPr>
        <dsp:cNvPr id="0" name=""/>
        <dsp:cNvSpPr/>
      </dsp:nvSpPr>
      <dsp:spPr>
        <a:xfrm>
          <a:off x="3255228" y="1550795"/>
          <a:ext cx="4876884" cy="12415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работа, направленная на осознание обучающимися личных интересов, понимание общественных ценностей; создание представлений о профессиях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55228" y="1550795"/>
        <a:ext cx="4876884" cy="1241503"/>
      </dsp:txXfrm>
    </dsp:sp>
    <dsp:sp modelId="{57D38F3E-693C-4200-9393-4392D908DAEB}">
      <dsp:nvSpPr>
        <dsp:cNvPr id="0" name=""/>
        <dsp:cNvSpPr/>
      </dsp:nvSpPr>
      <dsp:spPr>
        <a:xfrm>
          <a:off x="0" y="1705610"/>
          <a:ext cx="3251256" cy="927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2 этап (5–7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.)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05610"/>
        <a:ext cx="3251256" cy="927581"/>
      </dsp:txXfrm>
    </dsp:sp>
    <dsp:sp modelId="{43183DE5-8D36-4212-8D64-3E0F8537E6C3}">
      <dsp:nvSpPr>
        <dsp:cNvPr id="0" name=""/>
        <dsp:cNvSpPr/>
      </dsp:nvSpPr>
      <dsp:spPr>
        <a:xfrm>
          <a:off x="3145891" y="2884406"/>
          <a:ext cx="4987502" cy="16899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развитие положительной мотивации к профессиональному самоопределению, умения адекватно оценивать свои возможности в соответствии с требованиями избираемого вида деятельности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5891" y="2884406"/>
        <a:ext cx="4987502" cy="1689957"/>
      </dsp:txXfrm>
    </dsp:sp>
    <dsp:sp modelId="{A711F4F4-36D4-43A1-BF1B-55680E503C5E}">
      <dsp:nvSpPr>
        <dsp:cNvPr id="0" name=""/>
        <dsp:cNvSpPr/>
      </dsp:nvSpPr>
      <dsp:spPr>
        <a:xfrm>
          <a:off x="2692" y="3024336"/>
          <a:ext cx="3143198" cy="1410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3 этап (8–9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.)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2" y="3024336"/>
        <a:ext cx="3143198" cy="1410097"/>
      </dsp:txXfrm>
    </dsp:sp>
    <dsp:sp modelId="{FDBF4E5F-A90E-4757-A107-0F731A4DD597}">
      <dsp:nvSpPr>
        <dsp:cNvPr id="0" name=""/>
        <dsp:cNvSpPr/>
      </dsp:nvSpPr>
      <dsp:spPr>
        <a:xfrm>
          <a:off x="3184008" y="4668161"/>
          <a:ext cx="4881651" cy="921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оценка готовности к избранной деятельности.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84008" y="4668161"/>
        <a:ext cx="4881651" cy="921078"/>
      </dsp:txXfrm>
    </dsp:sp>
    <dsp:sp modelId="{97E9F63D-44FD-4953-9B4C-94598F3D4003}">
      <dsp:nvSpPr>
        <dsp:cNvPr id="0" name=""/>
        <dsp:cNvSpPr/>
      </dsp:nvSpPr>
      <dsp:spPr>
        <a:xfrm>
          <a:off x="0" y="4752528"/>
          <a:ext cx="3254434" cy="748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4 этап (10–12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.)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752528"/>
        <a:ext cx="3254434" cy="748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C8399-3482-4F3D-91FE-537D9D926467}" type="datetimeFigureOut">
              <a:rPr lang="es-ES" smtClean="0"/>
              <a:pPr/>
              <a:t>30/10/2020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8C3B4-65C4-48DD-9F2E-EC1CF086D96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6544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C3B4-65C4-48DD-9F2E-EC1CF086D963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3041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24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1346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09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7990656" cy="2276872"/>
          </a:xfrm>
        </p:spPr>
        <p:txBody>
          <a:bodyPr>
            <a:noAutofit/>
          </a:bodyPr>
          <a:lstStyle/>
          <a:p>
            <a:pPr algn="l"/>
            <a:r>
              <a:rPr lang="ru-RU" sz="25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Коуч-сет</a:t>
            </a:r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:Трансляция лучших практик по реализации профориентационной работы лиц с ограниченными возможностями здоровья.</a:t>
            </a:r>
            <a:r>
              <a:rPr lang="ru-RU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 : Специфика профориентационной работы в школе лиц с ограниченными возможностями здоровья.</a:t>
            </a:r>
            <a:endParaRPr lang="es-ES" sz="2500" b="1" i="1" dirty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5741253"/>
              </p:ext>
            </p:extLst>
          </p:nvPr>
        </p:nvGraphicFramePr>
        <p:xfrm>
          <a:off x="0" y="620688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8510731"/>
              </p:ext>
            </p:extLst>
          </p:nvPr>
        </p:nvGraphicFramePr>
        <p:xfrm>
          <a:off x="395536" y="764704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профориентационной работы с учащимися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с ограниченными возможностями здоровья в школе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Профессиональная ориентация 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0574525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низ 6"/>
          <p:cNvSpPr/>
          <p:nvPr/>
        </p:nvSpPr>
        <p:spPr>
          <a:xfrm rot="16200000">
            <a:off x="2866666" y="1893974"/>
            <a:ext cx="144016" cy="477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116633"/>
            <a:ext cx="8568952" cy="1224136"/>
          </a:xfrm>
        </p:spPr>
        <p:txBody>
          <a:bodyPr>
            <a:noAutofit/>
          </a:bodyPr>
          <a:lstStyle/>
          <a:p>
            <a:pPr algn="ctr"/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Аспекты работы с учащимися</a:t>
            </a:r>
            <a:b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 с ограниченными возможностями здоровья в школе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39552" y="1004887"/>
          <a:ext cx="8280102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392" t="31554" r="42491" b="19712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6"/>
          </a:xfrm>
        </p:spPr>
        <p:txBody>
          <a:bodyPr>
            <a:normAutofit fontScale="90000"/>
          </a:bodyPr>
          <a:lstStyle/>
          <a:p>
            <a:pPr lvl="0"/>
            <a:r>
              <a:rPr lang="ru-RU" sz="25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Непрерывность профориентационной работы в школе лиц с ограниченными возможностями здоровья, на всех возрастных этапах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116633"/>
            <a:ext cx="8568952" cy="288031"/>
          </a:xfrm>
        </p:spPr>
        <p:txBody>
          <a:bodyPr>
            <a:noAutofit/>
          </a:bodyPr>
          <a:lstStyle/>
          <a:p>
            <a:pPr algn="ctr"/>
            <a:r>
              <a:rPr lang="ru-RU" sz="25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и содержание профориентационной работы в школе  с лицами с ограниченными возможностями здоровья</a:t>
            </a:r>
            <a:r>
              <a:rPr lang="ru-RU" sz="25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b="1" i="1" dirty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755576" y="1268760"/>
          <a:ext cx="8136086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Прогнозируемые результаты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формированния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коммуникативных компетенций профориентационной работы в школе с  лицами с ограниченными возможностями здоровья.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6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971600" y="1412776"/>
            <a:ext cx="7200800" cy="1656184"/>
          </a:xfrm>
          <a:prstGeom prst="rightArrow">
            <a:avLst>
              <a:gd name="adj1" fmla="val 50000"/>
              <a:gd name="adj2" fmla="val 56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Снижение тревожности перед контактами со сверстниками</a:t>
            </a:r>
            <a:endParaRPr lang="ru-RU" sz="26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971600" y="2636912"/>
            <a:ext cx="7776864" cy="2952328"/>
          </a:xfrm>
          <a:prstGeom prst="rightArrow">
            <a:avLst>
              <a:gd name="adj1" fmla="val 50000"/>
              <a:gd name="adj2" fmla="val 50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Позитивное отношение к выбранной профессии,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умение оказывать поддержку сверстникам и принимать помощь</a:t>
            </a:r>
            <a:endParaRPr lang="ru-RU" sz="26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971600" y="5273824"/>
            <a:ext cx="7128792" cy="1584176"/>
          </a:xfrm>
          <a:prstGeom prst="rightArrow">
            <a:avLst>
              <a:gd name="adj1" fmla="val 50000"/>
              <a:gd name="adj2" fmla="val 53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Обмен имеющимся жизненным опытом, быть успешным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6625" t="15555" r="34376" b="37778"/>
          <a:stretch>
            <a:fillRect/>
          </a:stretch>
        </p:blipFill>
        <p:spPr bwMode="auto">
          <a:xfrm>
            <a:off x="0" y="908050"/>
            <a:ext cx="77771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store.com_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ApprovedAutomatic</ApprovalStatus>
    <EditorialTags xmlns="9d035d7d-02e5-4a00-8b62-9a556aabc7b5" xsi:nil="true"/>
    <MarketSpecific xmlns="9d035d7d-02e5-4a00-8b62-9a556aabc7b5" xsi:nil="true"/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 xsi:nil="true"/>
    <IntlLangReview xmlns="9d035d7d-02e5-4a00-8b62-9a556aabc7b5" xsi:nil="true"/>
    <NumericId xmlns="9d035d7d-02e5-4a00-8b62-9a556aabc7b5" xsi:nil="true"/>
    <OOCacheId xmlns="9d035d7d-02e5-4a00-8b62-9a556aabc7b5">ec533ed0-a2be-483c-9f15-8fcb783839ca</OOCacheId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>PN101970760</Providers>
    <TPAppVersion xmlns="9d035d7d-02e5-4a00-8b62-9a556aabc7b5" xsi:nil="true"/>
    <IsSearchable xmlns="9d035d7d-02e5-4a00-8b62-9a556aabc7b5">false</IsSearchable>
    <EditorialStatus xmlns="9d035d7d-02e5-4a00-8b62-9a556aabc7b5">Complete</EditorialStatus>
    <UALocComments xmlns="9d035d7d-02e5-4a00-8b62-9a556aabc7b5" xsi:nil="true"/>
    <CSXHash xmlns="9d035d7d-02e5-4a00-8b62-9a556aabc7b5">nAiit4DPhvTt6WB0F067OMzNe9IqzxUnarkkpTgTL6A=</CSXHash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2 Community Trusted</TrustLevel>
    <UALocRecommendation xmlns="9d035d7d-02e5-4a00-8b62-9a556aabc7b5">Localize</UALocRecommendation>
    <TPApplication xmlns="9d035d7d-02e5-4a00-8b62-9a556aabc7b5" xsi:nil="true"/>
    <AssetId xmlns="9d035d7d-02e5-4a00-8b62-9a556aabc7b5">TP101971712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>TC101971713</ParentAssetId>
    <SubmitterId xmlns="9d035d7d-02e5-4a00-8b62-9a556aabc7b5">S-1-10-0-6-35757-842399744</SubmitterId>
    <TemplateStatus xmlns="9d035d7d-02e5-4a00-8b62-9a556aabc7b5" xsi:nil="true"/>
    <APAuthor xmlns="9d035d7d-02e5-4a00-8b62-9a556aabc7b5">
      <UserInfo>
        <DisplayName/>
        <AccountId>555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269139</Value>
      <Value>424635</Value>
    </PublishStatusLookup>
    <SourceTitle xmlns="9d035d7d-02e5-4a00-8b62-9a556aabc7b5" xsi:nil="true"/>
    <AcquiredFrom xmlns="9d035d7d-02e5-4a00-8b62-9a556aabc7b5" xsi:nil="true"/>
    <CSXSubmissionMarket xmlns="9d035d7d-02e5-4a00-8b62-9a556aabc7b5">3</CSXSubmissionMarket>
    <Markets xmlns="9d035d7d-02e5-4a00-8b62-9a556aabc7b5">
      <Value>3</Value>
    </Markets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2010-08-05T12:07:55+00:00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>2010-08-05T12:07:55+00:00</CSXSubmissionDate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48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78F63F-D06D-4FDE-95CD-B8D23E8D10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C0C378-40CD-464F-A666-069286C0839B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3.xml><?xml version="1.0" encoding="utf-8"?>
<ds:datastoreItem xmlns:ds="http://schemas.openxmlformats.org/officeDocument/2006/customXml" ds:itemID="{9A12F509-7ED2-4881-8427-FCAEE91E7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powerpointstore.com_11</Template>
  <TotalTime>659</TotalTime>
  <Words>413</Words>
  <Application>Microsoft Office PowerPoint</Application>
  <PresentationFormat>Экран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powerpointstore.com_11</vt:lpstr>
      <vt:lpstr>Специальное оформление</vt:lpstr>
      <vt:lpstr>Коуч-сет :Трансляция лучших практик по реализации профориентационной работы лиц с ограниченными возможностями здоровья.  Тема : Специфика профориентационной работы в школе лиц с ограниченными возможностями здоровья.</vt:lpstr>
      <vt:lpstr>Слайд 2</vt:lpstr>
      <vt:lpstr>Слайд 3</vt:lpstr>
      <vt:lpstr>Актуальность профориентационной работы с учащимися  с ограниченными возможностями здоровья в школе Профессиональная ориентация :</vt:lpstr>
      <vt:lpstr>Слайд 5</vt:lpstr>
      <vt:lpstr>Непрерывность профориентационной работы в школе лиц с ограниченными возможностями здоровья, на всех возрастных этапах </vt:lpstr>
      <vt:lpstr>Слайд 7</vt:lpstr>
      <vt:lpstr>Прогнозируемые результаты формированния коммуникативных компетенций профориентационной работы в школе с  лицами с ограниченными возможностями здоровья.  : 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коммуникативных компетенций у обучающихся с ОВЗ</dc:title>
  <dc:creator>Администратор</dc:creator>
  <cp:lastModifiedBy>Администратор</cp:lastModifiedBy>
  <cp:revision>108</cp:revision>
  <dcterms:created xsi:type="dcterms:W3CDTF">2019-11-12T07:31:12Z</dcterms:created>
  <dcterms:modified xsi:type="dcterms:W3CDTF">2020-10-30T08:15:04Z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3</vt:i4>
  </property>
  <property fmtid="{D5CDD505-2E9C-101B-9397-08002B2CF9AE}" pid="6" name="Applications">
    <vt:lpwstr>53;#;#407;#</vt:lpwstr>
  </property>
  <property fmtid="{D5CDD505-2E9C-101B-9397-08002B2CF9AE}" pid="7" name="PolicheckCounter">
    <vt:i4>1</vt:i4>
  </property>
  <property fmtid="{D5CDD505-2E9C-101B-9397-08002B2CF9AE}" pid="8" name="ImageGenTimestamp">
    <vt:filetime>2010-08-05T12:07:55Z</vt:filetime>
  </property>
  <property fmtid="{D5CDD505-2E9C-101B-9397-08002B2CF9AE}" pid="9" name="PolicheckTimestamp">
    <vt:filetime>2011-04-27T19:06:57Z</vt:filetime>
  </property>
</Properties>
</file>