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7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5AB6-3241-40AD-95A6-3E59EF0B0779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2C240-65C9-46D3-A804-4395C2C20F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8;&#1074;&#1072;&#1085;\Desktop\&#1053;&#1086;&#1074;&#1072;&#1103;%20&#1087;&#1072;&#1087;&#1082;&#1072;%20(4)\&#1050;&#1072;&#1088;&#1085;&#1072;&#1074;&#1072;&#1083;%20&#1074;%20&#1056;&#1080;&#1086;-&#1076;&#1077;-&#1046;&#1072;&#1085;&#1077;&#1081;&#1088;&#1086;%202015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_мор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950493" cy="2857500"/>
          </a:xfrm>
        </p:spPr>
      </p:pic>
      <p:pic>
        <p:nvPicPr>
          <p:cNvPr id="6" name="Рисунок 5" descr="африка_килиманджа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88104" cy="2857520"/>
          </a:xfrm>
          <a:prstGeom prst="rect">
            <a:avLst/>
          </a:prstGeom>
        </p:spPr>
      </p:pic>
      <p:pic>
        <p:nvPicPr>
          <p:cNvPr id="7" name="Рисунок 6" descr="джунгли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5" y="3571876"/>
            <a:ext cx="4000528" cy="2928958"/>
          </a:xfrm>
          <a:prstGeom prst="rect">
            <a:avLst/>
          </a:prstGeom>
        </p:spPr>
      </p:pic>
      <p:pic>
        <p:nvPicPr>
          <p:cNvPr id="8" name="Рисунок 7" descr="рыбк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3571876"/>
            <a:ext cx="4089859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6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4000" r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навал в Рио-де-Жанейро 201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4000" r="-5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ебо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428604"/>
            <a:ext cx="8143932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85794"/>
            <a:ext cx="8043890" cy="4286280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24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600" dirty="0" smtClean="0"/>
              <a:t>Я попала в страну, название которой созвучно со словом </a:t>
            </a:r>
            <a:r>
              <a:rPr lang="ru-RU" sz="6600" b="1" i="1" dirty="0" smtClean="0">
                <a:solidFill>
                  <a:srgbClr val="FF0000"/>
                </a:solidFill>
              </a:rPr>
              <a:t>ЭКВАТОР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6000" r="-4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6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6000" r="-9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ебо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ебо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428604"/>
            <a:ext cx="8143932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3000" r="-7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11</Words>
  <Application>Microsoft Office PowerPoint</Application>
  <PresentationFormat>Экран (4:3)</PresentationFormat>
  <Paragraphs>1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 Горбунов</dc:creator>
  <cp:lastModifiedBy>Иван Горбунов</cp:lastModifiedBy>
  <cp:revision>32</cp:revision>
  <dcterms:created xsi:type="dcterms:W3CDTF">2019-01-20T18:46:29Z</dcterms:created>
  <dcterms:modified xsi:type="dcterms:W3CDTF">2019-01-21T19:32:16Z</dcterms:modified>
</cp:coreProperties>
</file>