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8"/>
  </p:notesMasterIdLst>
  <p:sldIdLst>
    <p:sldId id="294" r:id="rId2"/>
    <p:sldId id="313" r:id="rId3"/>
    <p:sldId id="288" r:id="rId4"/>
    <p:sldId id="289" r:id="rId5"/>
    <p:sldId id="290" r:id="rId6"/>
    <p:sldId id="299" r:id="rId7"/>
    <p:sldId id="312" r:id="rId8"/>
    <p:sldId id="291" r:id="rId9"/>
    <p:sldId id="292" r:id="rId10"/>
    <p:sldId id="293" r:id="rId11"/>
    <p:sldId id="316" r:id="rId12"/>
    <p:sldId id="256" r:id="rId13"/>
    <p:sldId id="301" r:id="rId14"/>
    <p:sldId id="257" r:id="rId15"/>
    <p:sldId id="302" r:id="rId16"/>
    <p:sldId id="305" r:id="rId17"/>
    <p:sldId id="303" r:id="rId18"/>
    <p:sldId id="306" r:id="rId19"/>
    <p:sldId id="308" r:id="rId20"/>
    <p:sldId id="309" r:id="rId21"/>
    <p:sldId id="258" r:id="rId22"/>
    <p:sldId id="259" r:id="rId23"/>
    <p:sldId id="260" r:id="rId24"/>
    <p:sldId id="261" r:id="rId25"/>
    <p:sldId id="314" r:id="rId26"/>
    <p:sldId id="315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3" r:id="rId36"/>
    <p:sldId id="274" r:id="rId37"/>
    <p:sldId id="275" r:id="rId38"/>
    <p:sldId id="276" r:id="rId39"/>
    <p:sldId id="277" r:id="rId40"/>
    <p:sldId id="278" r:id="rId41"/>
    <p:sldId id="280" r:id="rId42"/>
    <p:sldId id="282" r:id="rId43"/>
    <p:sldId id="283" r:id="rId44"/>
    <p:sldId id="286" r:id="rId45"/>
    <p:sldId id="287" r:id="rId46"/>
    <p:sldId id="31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>
        <p:scale>
          <a:sx n="90" d="100"/>
          <a:sy n="90" d="100"/>
        </p:scale>
        <p:origin x="-99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13E4B-3E1D-498E-AE78-8492CBA5BEFD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76C7B-5096-45F4-8A75-B6FEF82B2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76C7B-5096-45F4-8A75-B6FEF82B272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mailto:ksosh2@rambler.ru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050" y="406400"/>
            <a:ext cx="817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Районный семинар учителей иностранных языков      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           «Современные педагогические технологии как эффективное средство подготовки старшеклассников к итоговой (государственной) аттестации»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150" y="2406650"/>
            <a:ext cx="8534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Проектная деятельность как образовательная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технология деятельностного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типа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(из опыта работы на образовательной площадке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ГлобалЛАБ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38550" y="4362450"/>
            <a:ext cx="4850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Место проведения: МБОУ </a:t>
            </a:r>
            <a:r>
              <a:rPr lang="ru-RU" dirty="0" smtClean="0"/>
              <a:t>«Красноярская СОШ №2»</a:t>
            </a:r>
            <a:endParaRPr lang="ru-RU" dirty="0" smtClean="0"/>
          </a:p>
          <a:p>
            <a:r>
              <a:rPr lang="ru-RU" dirty="0" smtClean="0"/>
              <a:t>Дата выступления: </a:t>
            </a:r>
            <a:r>
              <a:rPr lang="ru-RU" dirty="0" smtClean="0"/>
              <a:t>15 декабря </a:t>
            </a:r>
            <a:r>
              <a:rPr lang="ru-RU" dirty="0" smtClean="0"/>
              <a:t>2016 год</a:t>
            </a:r>
          </a:p>
          <a:p>
            <a:r>
              <a:rPr lang="ru-RU" dirty="0" smtClean="0"/>
              <a:t>Учитель английского языка </a:t>
            </a:r>
          </a:p>
          <a:p>
            <a:r>
              <a:rPr lang="ru-RU" dirty="0" smtClean="0"/>
              <a:t>МБОУ «Красноярская СОШ №2» </a:t>
            </a:r>
          </a:p>
          <a:p>
            <a:r>
              <a:rPr lang="ru-RU" dirty="0" smtClean="0"/>
              <a:t>Абольянина Анна Петровна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1" y="406400"/>
            <a:ext cx="5245100" cy="6134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49400" y="406400"/>
          <a:ext cx="6711950" cy="6299200"/>
        </p:xfrm>
        <a:graphic>
          <a:graphicData uri="http://schemas.openxmlformats.org/presentationml/2006/ole">
            <p:oleObj spid="_x0000_s1026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918" y="1357298"/>
            <a:ext cx="6361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Globallab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Expedition 2016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546" y="4286256"/>
            <a:ext cx="579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“Visit a fairy tale”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для доклада 1 ноября 2016\Рабочий журнал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1" y="273050"/>
            <a:ext cx="6934200" cy="631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3042" y="785794"/>
            <a:ext cx="2659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CP1- Introduce yourself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42976" y="1142984"/>
            <a:ext cx="5429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</a:rPr>
              <a:t>Our team – “Children of the 21</a:t>
            </a:r>
            <a:r>
              <a:rPr lang="en-US" baseline="30000" dirty="0" smtClean="0">
                <a:latin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</a:rPr>
              <a:t> century”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</a:rPr>
              <a:t>Our motto: “ABC: Achieving, Believing, Charming – building blocks for the lucky future”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</a:rPr>
              <a:t>Participants: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</a:rPr>
              <a:t>The captain of our team – </a:t>
            </a:r>
            <a:r>
              <a:rPr lang="en-US" dirty="0" err="1" smtClean="0">
                <a:latin typeface="Times New Roman" pitchFamily="18" charset="0"/>
              </a:rPr>
              <a:t>Korolevsky</a:t>
            </a:r>
            <a:r>
              <a:rPr lang="en-US" dirty="0" smtClean="0">
                <a:latin typeface="Times New Roman" pitchFamily="18" charset="0"/>
              </a:rPr>
              <a:t> Ivan 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Abol’yanin</a:t>
            </a:r>
            <a:r>
              <a:rPr lang="en-US" dirty="0" smtClean="0">
                <a:latin typeface="Times New Roman" pitchFamily="18" charset="0"/>
              </a:rPr>
              <a:t> Vladimir    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Belova</a:t>
            </a:r>
            <a:r>
              <a:rPr lang="en-US" dirty="0" smtClean="0">
                <a:latin typeface="Times New Roman" pitchFamily="18" charset="0"/>
              </a:rPr>
              <a:t> Alexandra   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Bondin</a:t>
            </a:r>
            <a:r>
              <a:rPr lang="en-US" dirty="0" smtClean="0">
                <a:latin typeface="Times New Roman" pitchFamily="18" charset="0"/>
              </a:rPr>
              <a:t> Maxim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Dzhenbulatova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Il’nara</a:t>
            </a:r>
            <a:r>
              <a:rPr lang="en-US" dirty="0" smtClean="0">
                <a:latin typeface="Times New Roman" pitchFamily="18" charset="0"/>
              </a:rPr>
              <a:t>    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Kadeev</a:t>
            </a:r>
            <a:r>
              <a:rPr lang="en-US" dirty="0" smtClean="0">
                <a:latin typeface="Times New Roman" pitchFamily="18" charset="0"/>
              </a:rPr>
              <a:t> Maxim         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Komendrovskaya</a:t>
            </a:r>
            <a:r>
              <a:rPr lang="en-US" dirty="0" smtClean="0">
                <a:latin typeface="Times New Roman" pitchFamily="18" charset="0"/>
              </a:rPr>
              <a:t> Olga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Nesterov</a:t>
            </a:r>
            <a:r>
              <a:rPr lang="en-US" dirty="0" smtClean="0">
                <a:latin typeface="Times New Roman" pitchFamily="18" charset="0"/>
              </a:rPr>
              <a:t> Igor          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Sarseneva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Zhanara</a:t>
            </a:r>
            <a:r>
              <a:rPr lang="en-US" dirty="0" smtClean="0">
                <a:latin typeface="Times New Roman" pitchFamily="18" charset="0"/>
              </a:rPr>
              <a:t>                    </a:t>
            </a: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Svetlova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Dar’ya</a:t>
            </a:r>
            <a:endParaRPr lang="en-US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dirty="0" err="1" smtClean="0">
                <a:latin typeface="Times New Roman" pitchFamily="18" charset="0"/>
              </a:rPr>
              <a:t>Usaev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Azamat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8" name="Рисунок 7" descr="DSC07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2571744"/>
            <a:ext cx="350046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14480" y="5643578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Leader of team: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Abol’yanina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Petrovna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English teacher of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Krasnoyarskaya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School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№2»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для доклада 1 ноября 2016\Рабочий журнал\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0" y="273050"/>
            <a:ext cx="7558087" cy="6311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для доклада 1 ноября 2016\Рабочий журнал\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228600"/>
            <a:ext cx="7558087" cy="640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esktop\для доклада 1 ноября 2016\Рабочий журнал\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184150"/>
            <a:ext cx="7558087" cy="653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esktop\для доклада 1 ноября 2016\Рабочий журнал\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228600"/>
            <a:ext cx="7558087" cy="6400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на\Desktop\для доклада 1 ноября 2016\Рабочий журнал\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317500"/>
            <a:ext cx="7558087" cy="6223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images123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28625"/>
            <a:ext cx="8001000" cy="6000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438" y="428604"/>
            <a:ext cx="373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CP 6 – Young mapmakers get together</a:t>
            </a:r>
            <a:endParaRPr lang="ru-RU" dirty="0"/>
          </a:p>
        </p:txBody>
      </p:sp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7224" y="861974"/>
            <a:ext cx="2286016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0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28992" y="861974"/>
            <a:ext cx="2286016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00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929322" y="850900"/>
            <a:ext cx="2357454" cy="1644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00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7224" y="2719362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00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82650" y="4629150"/>
            <a:ext cx="2286016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006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28992" y="2719362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007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428992" y="4648188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008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000760" y="2719362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009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000760" y="4648188"/>
            <a:ext cx="2286016" cy="171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642918"/>
            <a:ext cx="513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CP 2 – Magic shop    </a:t>
            </a:r>
          </a:p>
          <a:p>
            <a:r>
              <a:rPr lang="en-US" dirty="0" smtClean="0">
                <a:latin typeface="Times New Roman" pitchFamily="18" charset="0"/>
              </a:rPr>
              <a:t> We were reading many fairy tales of different writers</a:t>
            </a:r>
            <a:endParaRPr lang="ru-RU" dirty="0"/>
          </a:p>
        </p:txBody>
      </p:sp>
      <p:pic>
        <p:nvPicPr>
          <p:cNvPr id="6" name="Рисунок 5" descr="DSC069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714488"/>
            <a:ext cx="2928958" cy="214314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69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714488"/>
            <a:ext cx="3071834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69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4286256"/>
            <a:ext cx="3000396" cy="2190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69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3" y="4214818"/>
            <a:ext cx="3071834" cy="2262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642918"/>
            <a:ext cx="508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We were reading many fairy tales of different writers</a:t>
            </a:r>
            <a:endParaRPr lang="ru-RU" dirty="0"/>
          </a:p>
        </p:txBody>
      </p:sp>
      <p:pic>
        <p:nvPicPr>
          <p:cNvPr id="3" name="Рисунок 2" descr="DSC069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285860"/>
            <a:ext cx="3214710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SC070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285860"/>
            <a:ext cx="3421058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70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4000504"/>
            <a:ext cx="3286148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0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4000504"/>
            <a:ext cx="3357586" cy="2547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428605"/>
            <a:ext cx="5572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We were drawing the maps of different fairy tales </a:t>
            </a:r>
            <a:endParaRPr lang="ru-RU" dirty="0"/>
          </a:p>
        </p:txBody>
      </p:sp>
      <p:pic>
        <p:nvPicPr>
          <p:cNvPr id="5" name="Рисунок 4" descr="DSC069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1000108"/>
            <a:ext cx="3214710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3929066"/>
            <a:ext cx="328614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69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1000108"/>
            <a:ext cx="3357586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43174" y="300037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Даша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6446" y="307181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Игорь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85918" y="6072206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Жанара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86380" y="1214422"/>
            <a:ext cx="217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Артур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00958" y="135729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Ваня</a:t>
            </a:r>
            <a:endParaRPr lang="ru-RU" dirty="0"/>
          </a:p>
        </p:txBody>
      </p:sp>
      <p:pic>
        <p:nvPicPr>
          <p:cNvPr id="15" name="Рисунок 14" descr="DSC070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929066"/>
            <a:ext cx="3071834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857884" y="442913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928670"/>
            <a:ext cx="3286148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482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We were drawing the maps of different fairy tales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DSC069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928670"/>
            <a:ext cx="335758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69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4000504"/>
            <a:ext cx="328614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699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929066"/>
            <a:ext cx="357190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43042" y="3214686"/>
            <a:ext cx="99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Жанара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15074" y="3143248"/>
            <a:ext cx="108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Ильнара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557214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Саша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00694" y="592933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Азамат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4546" y="28572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92" y="357167"/>
            <a:ext cx="457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CP 3 – Nomination!*                                                                                                                 We met fictitious characters </a:t>
            </a:r>
            <a:endParaRPr lang="ru-RU" dirty="0"/>
          </a:p>
        </p:txBody>
      </p:sp>
      <p:pic>
        <p:nvPicPr>
          <p:cNvPr id="6" name="Рисунок 5" descr="DSC07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14422"/>
            <a:ext cx="3143272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70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1214422"/>
            <a:ext cx="3214710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70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4143380"/>
            <a:ext cx="3206744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SC0706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4000504"/>
            <a:ext cx="3214710" cy="2405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4844" y="500042"/>
            <a:ext cx="287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CP 3 – Nomination!*           </a:t>
            </a:r>
          </a:p>
          <a:p>
            <a:r>
              <a:rPr lang="en-US" dirty="0" smtClean="0">
                <a:latin typeface="Times New Roman" pitchFamily="18" charset="0"/>
              </a:rPr>
              <a:t> We met fictitious characters </a:t>
            </a:r>
            <a:endParaRPr lang="ru-RU" dirty="0"/>
          </a:p>
        </p:txBody>
      </p:sp>
      <p:pic>
        <p:nvPicPr>
          <p:cNvPr id="4" name="Рисунок 3" descr="DSC070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85860"/>
            <a:ext cx="7786742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357950" y="4786322"/>
            <a:ext cx="914400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It’s easy!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0922" y="571480"/>
            <a:ext cx="318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Korolevsky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Ivan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7572428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6083" y="28572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Belova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Sasha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05" y="1071546"/>
            <a:ext cx="7500990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2222" y="428604"/>
            <a:ext cx="305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Sarseneva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Zhanara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505" y="1071546"/>
            <a:ext cx="7500990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628650"/>
            <a:ext cx="5200650" cy="1244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ДЛЯ УЧАЩЕГОСЯ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3700" y="1720840"/>
            <a:ext cx="81343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Возможность сделать что-либо самостоятельно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Возможность проявить себя и публично представить результат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своей деятельности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Деятельность, направленная на решение интересной проблемы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Возможность применить знания на практике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Возможность предложить прикладное решение проблемы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784" y="42860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Dzenbulatova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Il’nara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191" y="1000108"/>
            <a:ext cx="7929618" cy="5500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9179" y="571480"/>
            <a:ext cx="314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Svetlova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Dasha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8001056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476" y="428604"/>
            <a:ext cx="323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Abol’yanin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Vladimir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8001056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8011" y="428604"/>
            <a:ext cx="244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Usaev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Artur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15" y="1142984"/>
            <a:ext cx="8215370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50004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map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Sarseneva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Zhanara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191" y="1214422"/>
            <a:ext cx="7929618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35716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 were writing our fairy tale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88" y="1071546"/>
            <a:ext cx="7493024" cy="5405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35" y="428604"/>
            <a:ext cx="308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 were writing our fairy tale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7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928670"/>
            <a:ext cx="7715304" cy="5548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214810" y="2571744"/>
            <a:ext cx="1643074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Don’t hurry me!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35" y="428604"/>
            <a:ext cx="308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 were writing our fairy tale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0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000108"/>
            <a:ext cx="7572428" cy="547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500166" y="1214422"/>
            <a:ext cx="2143140" cy="92869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It’s necessary to think up …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3910" y="357166"/>
            <a:ext cx="353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 were writing our fairy tale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928670"/>
            <a:ext cx="7286676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5857884" y="1857364"/>
            <a:ext cx="1928826" cy="8572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dwarf will live on the swamp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9" y="500042"/>
            <a:ext cx="342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 were writing our fairy tale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0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31" y="1071546"/>
            <a:ext cx="7707338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785918" y="1571612"/>
            <a:ext cx="2286016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don’t agree with you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Для  учителя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150" y="1606550"/>
            <a:ext cx="8445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Комплексное дидактическое средство, позволяющее развивать следующие компетенции: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600" y="2228851"/>
            <a:ext cx="82232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 анализ проблемного поля, выделение </a:t>
            </a:r>
            <a:r>
              <a:rPr lang="ru-RU" dirty="0" err="1" smtClean="0"/>
              <a:t>подпроблем</a:t>
            </a:r>
            <a:r>
              <a:rPr lang="ru-RU" dirty="0" smtClean="0"/>
              <a:t>, формулировка ведущей</a:t>
            </a:r>
            <a:br>
              <a:rPr lang="ru-RU" dirty="0" smtClean="0"/>
            </a:br>
            <a:r>
              <a:rPr lang="ru-RU" dirty="0" smtClean="0"/>
              <a:t>проблемы, постановка задач</a:t>
            </a:r>
            <a:br>
              <a:rPr lang="ru-RU" dirty="0" smtClean="0"/>
            </a:br>
            <a:r>
              <a:rPr lang="ru-RU" dirty="0" smtClean="0"/>
              <a:t>• целеполагание и планирование деятельности                                                                                               • самоанализ и рефлексия (самоанализ успешности и результативности решения проблемы в рамках проекта)</a:t>
            </a:r>
            <a:br>
              <a:rPr lang="ru-RU" dirty="0" smtClean="0"/>
            </a:br>
            <a:r>
              <a:rPr lang="ru-RU" dirty="0" smtClean="0"/>
              <a:t>• презентации (</a:t>
            </a:r>
            <a:r>
              <a:rPr lang="ru-RU" dirty="0" err="1" smtClean="0"/>
              <a:t>самопредъявления</a:t>
            </a:r>
            <a:r>
              <a:rPr lang="ru-RU" dirty="0" smtClean="0"/>
              <a:t>, формирования имиджа) деятельности и её результатов                                                                                                                                                                 • готовить материал для проведения презентации в наглядной форме</a:t>
            </a:r>
            <a:br>
              <a:rPr lang="ru-RU" dirty="0" smtClean="0"/>
            </a:br>
            <a:r>
              <a:rPr lang="ru-RU" dirty="0" smtClean="0"/>
              <a:t>• поиска необходимой информации, её систематизации и структуризации</a:t>
            </a:r>
            <a:br>
              <a:rPr lang="ru-RU" dirty="0" smtClean="0"/>
            </a:br>
            <a:r>
              <a:rPr lang="ru-RU" dirty="0" smtClean="0"/>
              <a:t>(«вычленение» и усвоение необходимого знания из информационного поля)</a:t>
            </a:r>
            <a:br>
              <a:rPr lang="ru-RU" dirty="0" smtClean="0"/>
            </a:br>
            <a:r>
              <a:rPr lang="ru-RU" dirty="0" smtClean="0"/>
              <a:t>• применения знаний, умений и навыков в различных, в том числе и нестандартных ситуациях                                                                                                                • готовить материал для проведения презентации в наглядной форме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428604"/>
            <a:ext cx="308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 were writing our fairy tale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93" y="928670"/>
            <a:ext cx="7850214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29058" y="1714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071934" y="1857364"/>
            <a:ext cx="1857388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were tired!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357166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CP 4 – Fairy tale road*                                                                                                                    The rehearsal of our fairy tale “The Magic Dream”</a:t>
            </a:r>
            <a:endParaRPr lang="ru-RU" dirty="0"/>
          </a:p>
        </p:txBody>
      </p:sp>
      <p:pic>
        <p:nvPicPr>
          <p:cNvPr id="3" name="Рисунок 2" descr="DSC070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357298"/>
            <a:ext cx="3143272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SC069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285860"/>
            <a:ext cx="3143272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71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4214818"/>
            <a:ext cx="3143272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1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4214818"/>
            <a:ext cx="3143272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8572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</a:rPr>
              <a:t>CP 4 – Fairy tale road*                                                                                                                    The competition of different fairy tale</a:t>
            </a:r>
            <a:endParaRPr lang="ru-RU" dirty="0"/>
          </a:p>
        </p:txBody>
      </p:sp>
      <p:pic>
        <p:nvPicPr>
          <p:cNvPr id="3" name="Рисунок 2" descr="DSC07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50950"/>
            <a:ext cx="3214710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SC071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142984"/>
            <a:ext cx="3143272" cy="2374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071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4095750"/>
            <a:ext cx="3214710" cy="2251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713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4000504"/>
            <a:ext cx="314327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3075" y="285728"/>
            <a:ext cx="27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CP 5 – Let’s write an SMS*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14356"/>
            <a:ext cx="7572428" cy="5643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4915" y="450850"/>
            <a:ext cx="132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CP – Finish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71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84250"/>
            <a:ext cx="7200900" cy="5245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83250" y="1428750"/>
            <a:ext cx="146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done!!!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3200" y="450850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Thank you for your attention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5250" y="1028700"/>
            <a:ext cx="45512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There was a wonderful team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“Children of the 21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century” with you.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It was very interesting to go together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the magic roads. We read many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fairy tales of Russian Folk and foreign writers.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 wrote our fairy tale “The Magic Dream”.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Please, see the video!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3250" y="3073400"/>
            <a:ext cx="282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Abol’yanina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Anna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Petrovna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300" y="3784600"/>
            <a:ext cx="7562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«Красноярская средняя общеобразовательная школа №2»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416150, Астраханская область, с. Красный Яр,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ул. Зои Ананьевой, 51А,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Тел.: +785-146-91-304 или 91-1-47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Сайт школы: 30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krasnyarschool-2.edusite.ru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ksosh2@rambler.ru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Районный семинар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«Современные педагогические технологии как эффективное средство подготовки старшеклассников к итоговой государственной аттестации»                                             15 декабря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pic>
        <p:nvPicPr>
          <p:cNvPr id="7" name="Рисунок 6" descr="DSC071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850900"/>
            <a:ext cx="3289300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Анна  Абольян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" y="2851150"/>
            <a:ext cx="3500462" cy="3581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04950" y="1073150"/>
            <a:ext cx="588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3050" y="2851150"/>
            <a:ext cx="475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Творческих успехов Вам</a:t>
            </a:r>
          </a:p>
          <a:p>
            <a:r>
              <a:rPr lang="ru-RU" sz="2400" b="1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во внедрении современных</a:t>
            </a:r>
          </a:p>
          <a:p>
            <a:r>
              <a:rPr lang="ru-RU" sz="2400" b="1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педагогических технологий</a:t>
            </a:r>
          </a:p>
          <a:p>
            <a:r>
              <a:rPr lang="ru-RU" sz="2400" b="1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по ФГОС нового поколения!</a:t>
            </a:r>
            <a:r>
              <a:rPr lang="ru-RU" sz="2400" i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endParaRPr lang="ru-RU" sz="2400" i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0950" y="5873750"/>
            <a:ext cx="396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15 декабря 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2016 год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250" y="539750"/>
            <a:ext cx="8578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ОСНОВНЫЕ ТРЕБОВАНИЯ, ПРЕДЪЯВЛЯЕМЫЕ К УЧЕБНЫМ ПРОЕКТАМ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8150" y="1166842"/>
            <a:ext cx="8089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наличие значимой проблемы/задачи, требующей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интегрированного знания, исследовательского поиска её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решения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практическая, теоретическая, познавательная значимость предполагаемых результатов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самостоятельная (индивидуальная, парная, групповая)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деятельность учащихся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структурирование содержательной части проекта (с указанием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поэтапных результатов)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использование исследовательских методов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7300" y="539750"/>
            <a:ext cx="50803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Возможные формы реализации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3900" y="2006600"/>
            <a:ext cx="6575518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Традиционные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• Сочинение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• Эссе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• Реферат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• Таблица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• Презентация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Инновационные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• Видеоролик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• Игра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• Сценарий мультфильма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• Страница в социальной сети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                           • …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7150" y="4318000"/>
            <a:ext cx="1829714" cy="1565453"/>
          </a:xfrm>
          <a:prstGeom prst="rect">
            <a:avLst/>
          </a:prstGeom>
          <a:noFill/>
        </p:spPr>
      </p:pic>
      <p:pic>
        <p:nvPicPr>
          <p:cNvPr id="1030" name="Picture 6" descr="C:\Program Files (x86)\Microsoft Office\MEDIA\CAGCAT10\j0299171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250" y="1562100"/>
            <a:ext cx="1534363" cy="1809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images123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034" y="517525"/>
            <a:ext cx="7763933" cy="5822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406400"/>
            <a:ext cx="8489950" cy="6089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495300"/>
            <a:ext cx="8312150" cy="595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</TotalTime>
  <Words>579</Words>
  <PresentationFormat>Экран (4:3)</PresentationFormat>
  <Paragraphs>114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Литейная</vt:lpstr>
      <vt:lpstr>PDF</vt:lpstr>
      <vt:lpstr>Слайд 1</vt:lpstr>
      <vt:lpstr>Слайд 2</vt:lpstr>
      <vt:lpstr>ДЛЯ УЧАЩЕГОСЯ </vt:lpstr>
      <vt:lpstr>Для  учителя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Анна</cp:lastModifiedBy>
  <cp:revision>140</cp:revision>
  <dcterms:created xsi:type="dcterms:W3CDTF">2016-06-30T17:38:08Z</dcterms:created>
  <dcterms:modified xsi:type="dcterms:W3CDTF">2016-12-08T20:55:20Z</dcterms:modified>
</cp:coreProperties>
</file>