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56" r:id="rId3"/>
    <p:sldId id="295" r:id="rId4"/>
    <p:sldId id="280" r:id="rId5"/>
    <p:sldId id="291" r:id="rId6"/>
    <p:sldId id="282" r:id="rId7"/>
    <p:sldId id="296" r:id="rId8"/>
    <p:sldId id="257" r:id="rId9"/>
    <p:sldId id="258" r:id="rId10"/>
    <p:sldId id="284" r:id="rId11"/>
    <p:sldId id="260" r:id="rId12"/>
    <p:sldId id="261" r:id="rId13"/>
    <p:sldId id="259" r:id="rId14"/>
    <p:sldId id="262" r:id="rId15"/>
    <p:sldId id="263" r:id="rId16"/>
    <p:sldId id="264" r:id="rId17"/>
    <p:sldId id="265" r:id="rId18"/>
    <p:sldId id="297" r:id="rId19"/>
    <p:sldId id="298" r:id="rId20"/>
    <p:sldId id="267" r:id="rId21"/>
    <p:sldId id="299" r:id="rId22"/>
    <p:sldId id="266" r:id="rId23"/>
    <p:sldId id="268" r:id="rId24"/>
    <p:sldId id="300" r:id="rId25"/>
    <p:sldId id="269" r:id="rId26"/>
    <p:sldId id="270" r:id="rId27"/>
    <p:sldId id="286" r:id="rId28"/>
    <p:sldId id="281" r:id="rId29"/>
    <p:sldId id="287" r:id="rId30"/>
    <p:sldId id="288" r:id="rId31"/>
    <p:sldId id="279" r:id="rId32"/>
    <p:sldId id="272" r:id="rId33"/>
    <p:sldId id="273" r:id="rId34"/>
    <p:sldId id="274" r:id="rId35"/>
    <p:sldId id="277" r:id="rId36"/>
    <p:sldId id="301" r:id="rId37"/>
    <p:sldId id="278" r:id="rId38"/>
    <p:sldId id="276" r:id="rId39"/>
    <p:sldId id="27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88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D32-9EA2-4F01-AA69-D82D57364C5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BAAB-B684-4AB8-B1CC-6647480449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D32-9EA2-4F01-AA69-D82D57364C5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BAAB-B684-4AB8-B1CC-6647480449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D32-9EA2-4F01-AA69-D82D57364C5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BAAB-B684-4AB8-B1CC-6647480449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D32-9EA2-4F01-AA69-D82D57364C5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BAAB-B684-4AB8-B1CC-6647480449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D32-9EA2-4F01-AA69-D82D57364C5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E42BAAB-B684-4AB8-B1CC-6647480449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D32-9EA2-4F01-AA69-D82D57364C5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BAAB-B684-4AB8-B1CC-6647480449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D32-9EA2-4F01-AA69-D82D57364C5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BAAB-B684-4AB8-B1CC-6647480449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D32-9EA2-4F01-AA69-D82D57364C5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BAAB-B684-4AB8-B1CC-6647480449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D32-9EA2-4F01-AA69-D82D57364C5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BAAB-B684-4AB8-B1CC-6647480449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D32-9EA2-4F01-AA69-D82D57364C5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BAAB-B684-4AB8-B1CC-6647480449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D32-9EA2-4F01-AA69-D82D57364C5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BAAB-B684-4AB8-B1CC-6647480449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AF97D32-9EA2-4F01-AA69-D82D57364C5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E42BAAB-B684-4AB8-B1CC-6647480449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ll dir="u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2" descr="https://city-yaroslavl.ru/upload/iblock/099/bkockad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642918"/>
            <a:ext cx="8678427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img-fotki.yandex.ru/get/4133/141128800.127/0_822a3_b4107cac_ori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71574" cy="597666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Блокада Ленинграда\lbp06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514" y="113567"/>
            <a:ext cx="8737965" cy="653653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Блокада Ленинграда\photosgreatpatriotic4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88"/>
          <a:stretch>
            <a:fillRect/>
          </a:stretch>
        </p:blipFill>
        <p:spPr bwMode="auto">
          <a:xfrm>
            <a:off x="4643438" y="2357430"/>
            <a:ext cx="4143404" cy="4176933"/>
          </a:xfrm>
          <a:prstGeom prst="rect">
            <a:avLst/>
          </a:prstGeom>
          <a:noFill/>
        </p:spPr>
      </p:pic>
      <p:pic>
        <p:nvPicPr>
          <p:cNvPr id="5123" name="Picture 3" descr="C:\Users\Пользователь\Desktop\Блокада Ленинграда\9372c14d9539e4fe965e0ba7a4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85728"/>
            <a:ext cx="4140941" cy="4002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Блокада Ленинграда\0_40b8d_2c84ebba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40" y="332656"/>
            <a:ext cx="8390385" cy="612068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Блокада Ленинграда\40950_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785926"/>
            <a:ext cx="4825676" cy="4825676"/>
          </a:xfrm>
          <a:prstGeom prst="rect">
            <a:avLst/>
          </a:prstGeom>
          <a:noFill/>
        </p:spPr>
      </p:pic>
      <p:pic>
        <p:nvPicPr>
          <p:cNvPr id="3" name="Picture 2" descr="C:\Users\Пользователь\Desktop\Блокада Ленинграда\post-1197450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303198"/>
            <a:ext cx="3600399" cy="433684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Пользователь\Desktop\Блокада Ленинграда\680cfaae123366f11725392f3055b1f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3" y="714356"/>
            <a:ext cx="3938744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Пользователь\Desktop\Блокада Ленинграда\273573682e4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714356"/>
            <a:ext cx="4109017" cy="5183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esktop\Блокада Ленинграда\image_4d3eb8f1c6d9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4286280" cy="4755093"/>
          </a:xfrm>
          <a:prstGeom prst="rect">
            <a:avLst/>
          </a:prstGeom>
          <a:noFill/>
        </p:spPr>
      </p:pic>
      <p:pic>
        <p:nvPicPr>
          <p:cNvPr id="8195" name="Picture 3" descr="C:\Users\Пользователь\Desktop\Блокада Ленинграда\af8512363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3116"/>
            <a:ext cx="4176464" cy="432048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esktop\Блокада Ленинграда\trakhtenberg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80920" cy="598338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im0-tub-ru.yandex.net/i?id=75f73dc0bd7c18b8498ebe4964156994-l&amp;n=1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428604"/>
            <a:ext cx="8545472" cy="577531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 descr="https://78online.ru/wp-content/uploads/2019/01/zhiteli-blokadnogo-leningrada-prishli-k-detyam-740x4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71480"/>
            <a:ext cx="848028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052736"/>
            <a:ext cx="8229600" cy="1080120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Патриотическй</a:t>
            </a:r>
            <a:r>
              <a:rPr lang="ru-RU" sz="3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  ЧАС </a:t>
            </a:r>
            <a:endParaRPr lang="ru-RU" sz="3600" dirty="0">
              <a:solidFill>
                <a:schemeClr val="bg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2571744"/>
            <a:ext cx="7962108" cy="251255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«Подвигу жить в веках»</a:t>
            </a:r>
          </a:p>
          <a:p>
            <a:endParaRPr lang="ru-RU" sz="3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ользователь\Desktop\Блокада Ленинграда\element-773702-misc-war-blocade-01-500x7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642918"/>
            <a:ext cx="4400680" cy="5667542"/>
          </a:xfrm>
          <a:prstGeom prst="rect">
            <a:avLst/>
          </a:prstGeom>
          <a:noFill/>
        </p:spPr>
      </p:pic>
      <p:pic>
        <p:nvPicPr>
          <p:cNvPr id="11267" name="Picture 3" descr="C:\Users\Пользователь\Desktop\Блокада Ленинграда\blokada-leningrad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5184" y="1643050"/>
            <a:ext cx="4158734" cy="367354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avatars.mds.yandex.net/get-zen_doc/96748/pub_5cdf55e3fd607d00b3a2c486_5cdf687fba8e4d00b240ff01/scale_12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571480"/>
            <a:ext cx="8461270" cy="564360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Блокада Ленинграда\79801945_05fab270417fdnevnik_Tani_Savichevo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571480"/>
            <a:ext cx="8212698" cy="564360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ользователь\Desktop\Блокада Ленинграда\Leningrad_2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4152680" cy="3096914"/>
          </a:xfrm>
          <a:prstGeom prst="rect">
            <a:avLst/>
          </a:prstGeom>
          <a:noFill/>
        </p:spPr>
      </p:pic>
      <p:pic>
        <p:nvPicPr>
          <p:cNvPr id="12291" name="Picture 3" descr="C:\Users\Пользователь\Desktop\Блокада Ленинграда\82594268a33b89b627fa7f1a88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3143248"/>
            <a:ext cx="4214842" cy="3500462"/>
          </a:xfrm>
          <a:prstGeom prst="rect">
            <a:avLst/>
          </a:prstGeom>
          <a:noFill/>
        </p:spPr>
      </p:pic>
      <p:pic>
        <p:nvPicPr>
          <p:cNvPr id="12292" name="Picture 4" descr="C:\Users\Пользователь\Desktop\Блокада Ленинграда\003ea9qq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2" y="857232"/>
            <a:ext cx="4032448" cy="489654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mtdata.ru/u9/photoB9C6/20839366246-0/origina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1071546"/>
            <a:ext cx="3249871" cy="4872066"/>
          </a:xfrm>
          <a:prstGeom prst="rect">
            <a:avLst/>
          </a:prstGeom>
          <a:noFill/>
        </p:spPr>
      </p:pic>
      <p:sp>
        <p:nvSpPr>
          <p:cNvPr id="54276" name="AutoShape 4" descr="https://img-fotki.yandex.ru/get/174352/31132404.2b8/0_9fbae_d2989a0f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78" name="AutoShape 6" descr="https://leningradpobeda.ru/sites/default/files/2018-11/%D0%9B%D0%B5%D0%BD%D0%B8%D0%BD%D0%B3%D1%80%D0%B0%D0%B4%D1%86%D1%8B%20%D0%BE%D1%87%D0%B8%D1%89%D0%B0%D1%8E%D1%82%20%D0%B3%D0%BE%D1%80%D0%BE%D0%B4%20%D0%BE%D1%82%20%D0%BD%D0%B0%D0%BB%D0%B5%D0%B4%D0%B5%D0%B9_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810" y="3429000"/>
            <a:ext cx="4643470" cy="302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1" name="Picture 9" descr="http://mtdata.ru/u5/photo9F59/20300823226-0/origina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2" y="285728"/>
            <a:ext cx="4572032" cy="300039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Пользователь\Desktop\Блокада Ленинграда\b5415d8337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4104456" cy="5760640"/>
          </a:xfrm>
          <a:prstGeom prst="rect">
            <a:avLst/>
          </a:prstGeom>
          <a:noFill/>
        </p:spPr>
      </p:pic>
      <p:pic>
        <p:nvPicPr>
          <p:cNvPr id="13315" name="Picture 3" descr="C:\Users\Пользователь\Desktop\Блокада Ленинграда\leningrad-aleksandr_smirnov_prorabotal_na_zavode_40_let__leningrad_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714488"/>
            <a:ext cx="4279327" cy="475480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Пользователь\Desktop\Блокада Ленинграда\pulemet_pro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357824" cy="597666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cdn.fishki.net/upload/post/2016/07/30/2028142/9-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255967"/>
            <a:ext cx="4730008" cy="6125361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://blog.ufa-lib.ru/assets/images/13_kaleidoskop/016/97133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32" y="214290"/>
            <a:ext cx="4660000" cy="637483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ic.pics.livejournal.com/arctus/61667372/205425/205425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225422"/>
      </p:ext>
    </p:extLst>
  </p:cSld>
  <p:clrMapOvr>
    <a:masterClrMapping/>
  </p:clrMapOvr>
  <p:transition>
    <p:pull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odessa-memory.info/images/I/Inber/Inber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85728"/>
            <a:ext cx="2824929" cy="36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95536" y="407707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Вера  </a:t>
            </a:r>
            <a:r>
              <a:rPr lang="ru-RU" sz="2400" b="1" dirty="0" err="1" smtClean="0">
                <a:solidFill>
                  <a:schemeClr val="bg1"/>
                </a:solidFill>
              </a:rPr>
              <a:t>Инбер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https://24smi.org/public/media/resize/660x-/celebrity/2017/09/22/c2gekn6smAUo_olga-berggolt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678" y="1785926"/>
            <a:ext cx="2808312" cy="37444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215074" y="4143381"/>
            <a:ext cx="2786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Николай Тихонов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https://img-fotki.yandex.ru/get/5505/103548746.81/0_ddd6f_317e0ade_X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74" y="214290"/>
            <a:ext cx="2639544" cy="36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214678" y="5715016"/>
            <a:ext cx="2857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Ольга  </a:t>
            </a:r>
            <a:r>
              <a:rPr lang="ru-RU" sz="2400" b="1" dirty="0" err="1" smtClean="0">
                <a:solidFill>
                  <a:schemeClr val="bg1"/>
                </a:solidFill>
              </a:rPr>
              <a:t>Бергольц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Пользователь\Desktop\Блокада Ленинграда\0_cf66_50460df0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85728"/>
            <a:ext cx="7488832" cy="6148998"/>
          </a:xfrm>
          <a:prstGeom prst="rect">
            <a:avLst/>
          </a:prstGeom>
          <a:noFill/>
        </p:spPr>
      </p:pic>
      <p:pic>
        <p:nvPicPr>
          <p:cNvPr id="2" name="d.shostakovich_-_simfoniya_7_leningradskaya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186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Пользователь\Desktop\Блокада Ленинграда\0_53a8d_c448febf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049972" cy="4371398"/>
          </a:xfrm>
          <a:prstGeom prst="rect">
            <a:avLst/>
          </a:prstGeom>
          <a:noFill/>
        </p:spPr>
      </p:pic>
      <p:pic>
        <p:nvPicPr>
          <p:cNvPr id="16387" name="Picture 3" descr="C:\Users\Пользователь\Desktop\Блокада Ленинграда\1296110471_118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2" y="2428868"/>
            <a:ext cx="4306983" cy="408163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00563" y="500042"/>
            <a:ext cx="4286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Ладожское озеро –  дорога жизни</a:t>
            </a:r>
            <a:endParaRPr lang="ru-RU" sz="3200" dirty="0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Пользователь\Desktop\Блокада Ленинграда\map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94461"/>
            <a:ext cx="5688632" cy="642771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Пользователь\Desktop\Блокада Ленинграда\000beww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8001056" cy="6266301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Пользователь\Desktop\Блокада Ленинграда\4Leningr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04664"/>
            <a:ext cx="5328592" cy="612068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https://img1.goodfon.ru/original/1920x1200/9/44/ogon-odinokaya-svecha-t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714356"/>
            <a:ext cx="8458195" cy="528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Пользователь\Desktop\Блокада Ленинграда\0_5b03c_a4b852c7_XX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6840760" cy="619692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Пользователь\Desktop\Блокада Ленинграда\9522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04664"/>
            <a:ext cx="5544616" cy="608367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Пользователь\Desktop\Блокада Ленинграда\snjatie-blokady-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500042"/>
            <a:ext cx="8296882" cy="585791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elvpo.com/wp-content/uploads/2012/05/vov56100987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78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Пользователь\Desktop\Блокада Ленинграда\9522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04664"/>
            <a:ext cx="5544616" cy="608367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history.niv.ru/images/enc-vov/003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04" y="3429000"/>
            <a:ext cx="5929894" cy="3098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24" name="Picture 4" descr="https://bel.cultreg.ru/uploads/06c04ba5699dbebb68c47d944bdb8176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87" b="2767"/>
          <a:stretch>
            <a:fillRect/>
          </a:stretch>
        </p:blipFill>
        <p:spPr bwMode="auto">
          <a:xfrm>
            <a:off x="357158" y="428604"/>
            <a:ext cx="4105071" cy="2714644"/>
          </a:xfrm>
          <a:prstGeom prst="rect">
            <a:avLst/>
          </a:prstGeom>
          <a:noFill/>
        </p:spPr>
      </p:pic>
      <p:sp>
        <p:nvSpPr>
          <p:cNvPr id="30726" name="AutoShape 6" descr="https://pbs.twimg.com/media/D59LDG1W0AAMJcM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428604"/>
            <a:ext cx="3967154" cy="272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765020"/>
      </p:ext>
    </p:extLst>
  </p:cSld>
  <p:clrMapOvr>
    <a:masterClrMapping/>
  </p:clrMapOvr>
  <p:transition>
    <p:pull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6068144" cy="1828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6068144" cy="1509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C:\Users\Пользователь\Desktop\Блокада Ленинграда\0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079298" cy="612068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Блокада Ленинграда\9de90af31cd5a73b019c2f3d6e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56635"/>
            <a:ext cx="8280919" cy="644071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Экран (4:3)</PresentationFormat>
  <Paragraphs>6</Paragraphs>
  <Slides>39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Апекс</vt:lpstr>
      <vt:lpstr>Презентация PowerPoint</vt:lpstr>
      <vt:lpstr>Патриотическй  ЧАС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Пронская</dc:creator>
  <cp:lastModifiedBy>Надежда Пронская</cp:lastModifiedBy>
  <cp:revision>2</cp:revision>
  <dcterms:modified xsi:type="dcterms:W3CDTF">2024-06-06T10:25:17Z</dcterms:modified>
</cp:coreProperties>
</file>