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media/image7.jpeg" ContentType="image/jpeg"/>
  <Override PartName="/ppt/media/image28.jpeg" ContentType="image/jpeg"/>
  <Override PartName="/ppt/media/image1.png" ContentType="image/png"/>
  <Override PartName="/ppt/media/image2.png" ContentType="image/png"/>
  <Override PartName="/ppt/media/image9.jpeg" ContentType="image/jpeg"/>
  <Override PartName="/ppt/media/image17.jpeg" ContentType="image/jpeg"/>
  <Override PartName="/ppt/media/image3.png" ContentType="image/png"/>
  <Override PartName="/ppt/media/image4.png" ContentType="image/png"/>
  <Override PartName="/ppt/media/image5.png" ContentType="image/png"/>
  <Override PartName="/ppt/media/image8.jpeg" ContentType="image/jpeg"/>
  <Override PartName="/ppt/media/image34.jpeg" ContentType="image/jpeg"/>
  <Override PartName="/ppt/media/image6.png" ContentType="image/pn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4.jpeg" ContentType="image/jpeg"/>
  <Override PartName="/ppt/media/image25.jpeg" ContentType="image/jpeg"/>
  <Override PartName="/ppt/media/image26.jpeg" ContentType="image/jpeg"/>
  <Override PartName="/ppt/media/image27.jpeg" ContentType="image/jpeg"/>
  <Override PartName="/ppt/media/image29.jpeg" ContentType="image/jpeg"/>
  <Override PartName="/ppt/media/image30.jpeg" ContentType="image/jpeg"/>
  <Override PartName="/ppt/media/image31.jpeg" ContentType="image/jpeg"/>
  <Override PartName="/ppt/media/image32.jpeg" ContentType="image/jpeg"/>
  <Override PartName="/ppt/media/image33.jpeg" ContentType="image/jpeg"/>
  <Override PartName="/ppt/media/image35.jpeg" ContentType="image/jpeg"/>
  <Override PartName="/ppt/media/image36.jpeg" ContentType="image/jpeg"/>
  <Override PartName="/ppt/media/image37.jpeg" ContentType="image/jpeg"/>
  <Override PartName="/ppt/media/image38.jpeg" ContentType="image/jpeg"/>
  <Override PartName="/ppt/media/image39.jpeg" ContentType="image/jpeg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868644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4e3b3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304920" y="3918240"/>
            <a:ext cx="868644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4e3b3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423864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4e3b3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755960" y="1554120"/>
            <a:ext cx="423864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4e3b3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4755960" y="3918240"/>
            <a:ext cx="423864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4e3b3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304920" y="3918240"/>
            <a:ext cx="423864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4e3b3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8686440" cy="4525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4e3b3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304920" y="1554120"/>
            <a:ext cx="8686440" cy="4525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4e3b3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pic>
        <p:nvPicPr>
          <p:cNvPr id="41" name="" descr=""/>
          <p:cNvPicPr/>
          <p:nvPr/>
        </p:nvPicPr>
        <p:blipFill>
          <a:blip r:embed="rId2"/>
          <a:stretch/>
        </p:blipFill>
        <p:spPr>
          <a:xfrm>
            <a:off x="1811880" y="1553760"/>
            <a:ext cx="5671800" cy="4525560"/>
          </a:xfrm>
          <a:prstGeom prst="rect">
            <a:avLst/>
          </a:prstGeom>
          <a:ln>
            <a:noFill/>
          </a:ln>
        </p:spPr>
      </p:pic>
      <p:pic>
        <p:nvPicPr>
          <p:cNvPr id="42" name="" descr=""/>
          <p:cNvPicPr/>
          <p:nvPr/>
        </p:nvPicPr>
        <p:blipFill>
          <a:blip r:embed="rId3"/>
          <a:stretch/>
        </p:blipFill>
        <p:spPr>
          <a:xfrm>
            <a:off x="1811880" y="1553760"/>
            <a:ext cx="5671800" cy="45255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subTitle"/>
          </p:nvPr>
        </p:nvSpPr>
        <p:spPr>
          <a:xfrm>
            <a:off x="304920" y="1554120"/>
            <a:ext cx="8686440" cy="4525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8686440" cy="4525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4e3b3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4238640" cy="4525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4e3b3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755960" y="1554120"/>
            <a:ext cx="4238640" cy="4525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4e3b3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subTitle"/>
          </p:nvPr>
        </p:nvSpPr>
        <p:spPr>
          <a:xfrm>
            <a:off x="304920" y="457200"/>
            <a:ext cx="8686440" cy="3884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423864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4e3b3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304920" y="3918240"/>
            <a:ext cx="423864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4e3b3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4755960" y="1554120"/>
            <a:ext cx="4238640" cy="4525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4e3b3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304920" y="1554120"/>
            <a:ext cx="8686440" cy="4525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4238640" cy="4525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4e3b3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755960" y="1554120"/>
            <a:ext cx="423864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4e3b3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755960" y="3918240"/>
            <a:ext cx="423864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4e3b3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423864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4e3b3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755960" y="1554120"/>
            <a:ext cx="423864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4e3b3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304920" y="3918240"/>
            <a:ext cx="868644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4e3b3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868644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4e3b3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304920" y="3918240"/>
            <a:ext cx="868644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4e3b3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423864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4e3b3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755960" y="1554120"/>
            <a:ext cx="423864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4e3b3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4755960" y="3918240"/>
            <a:ext cx="423864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4e3b3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304920" y="3918240"/>
            <a:ext cx="423864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4e3b3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8686440" cy="4525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4e3b3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 type="body"/>
          </p:nvPr>
        </p:nvSpPr>
        <p:spPr>
          <a:xfrm>
            <a:off x="304920" y="1554120"/>
            <a:ext cx="8686440" cy="4525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4e3b3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pic>
        <p:nvPicPr>
          <p:cNvPr id="83" name="" descr=""/>
          <p:cNvPicPr/>
          <p:nvPr/>
        </p:nvPicPr>
        <p:blipFill>
          <a:blip r:embed="rId2"/>
          <a:stretch/>
        </p:blipFill>
        <p:spPr>
          <a:xfrm>
            <a:off x="1811880" y="1553760"/>
            <a:ext cx="5671800" cy="4525560"/>
          </a:xfrm>
          <a:prstGeom prst="rect">
            <a:avLst/>
          </a:prstGeom>
          <a:ln>
            <a:noFill/>
          </a:ln>
        </p:spPr>
      </p:pic>
      <p:pic>
        <p:nvPicPr>
          <p:cNvPr id="84" name="" descr=""/>
          <p:cNvPicPr/>
          <p:nvPr/>
        </p:nvPicPr>
        <p:blipFill>
          <a:blip r:embed="rId3"/>
          <a:stretch/>
        </p:blipFill>
        <p:spPr>
          <a:xfrm>
            <a:off x="1811880" y="1553760"/>
            <a:ext cx="5671800" cy="45255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8686440" cy="4525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4e3b3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4238640" cy="4525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4e3b3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4755960" y="1554120"/>
            <a:ext cx="4238640" cy="4525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4e3b3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304920" y="457200"/>
            <a:ext cx="8686440" cy="3884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423864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4e3b3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304920" y="3918240"/>
            <a:ext cx="423864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4e3b3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755960" y="1554120"/>
            <a:ext cx="4238640" cy="4525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4e3b3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4238640" cy="4525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4e3b3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755960" y="1554120"/>
            <a:ext cx="423864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4e3b3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755960" y="3918240"/>
            <a:ext cx="423864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4e3b3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423864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4e3b3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755960" y="1554120"/>
            <a:ext cx="423864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4e3b3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304920" y="3918240"/>
            <a:ext cx="868644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4e3b3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Line 1"/>
          <p:cNvSpPr/>
          <p:nvPr/>
        </p:nvSpPr>
        <p:spPr>
          <a:xfrm>
            <a:off x="514080" y="1050840"/>
            <a:ext cx="8629920" cy="216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Line 2"/>
          <p:cNvSpPr/>
          <p:nvPr/>
        </p:nvSpPr>
        <p:spPr>
          <a:xfrm>
            <a:off x="514080" y="1050840"/>
            <a:ext cx="8629920" cy="216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" name="Line 3"/>
          <p:cNvSpPr/>
          <p:nvPr/>
        </p:nvSpPr>
        <p:spPr>
          <a:xfrm>
            <a:off x="514080" y="1057680"/>
            <a:ext cx="8629920" cy="252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" name="Line 4"/>
          <p:cNvSpPr/>
          <p:nvPr/>
        </p:nvSpPr>
        <p:spPr>
          <a:xfrm>
            <a:off x="514080" y="5349600"/>
            <a:ext cx="8629920" cy="252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" name="PlaceHolder 5"/>
          <p:cNvSpPr>
            <a:spLocks noGrp="1"/>
          </p:cNvSpPr>
          <p:nvPr>
            <p:ph type="title"/>
          </p:nvPr>
        </p:nvSpPr>
        <p:spPr>
          <a:xfrm>
            <a:off x="380880" y="4853520"/>
            <a:ext cx="8457840" cy="1221840"/>
          </a:xfrm>
          <a:prstGeom prst="rect">
            <a:avLst/>
          </a:prstGeom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3600" spc="-1" strike="noStrike" cap="all">
                <a:solidFill>
                  <a:srgbClr val="4e3b30"/>
                </a:solidFill>
                <a:uFill>
                  <a:solidFill>
                    <a:srgbClr val="ffffff"/>
                  </a:solidFill>
                </a:uFill>
                <a:latin typeface="Franklin Gothic Medium"/>
              </a:rPr>
              <a:t>Образец заголовка</a:t>
            </a:r>
            <a:endParaRPr b="0" lang="ru-RU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5" name="PlaceHolder 6"/>
          <p:cNvSpPr>
            <a:spLocks noGrp="1"/>
          </p:cNvSpPr>
          <p:nvPr>
            <p:ph type="dt"/>
          </p:nvPr>
        </p:nvSpPr>
        <p:spPr>
          <a:xfrm>
            <a:off x="6477120" y="76320"/>
            <a:ext cx="2514240" cy="288720"/>
          </a:xfrm>
          <a:prstGeom prst="rect">
            <a:avLst/>
          </a:prstGeom>
        </p:spPr>
        <p:txBody>
          <a:bodyPr lIns="90000" rIns="90000" tIns="45000" bIns="45000"/>
          <a:p>
            <a:pPr>
              <a:lnSpc>
                <a:spcPct val="100000"/>
              </a:lnSpc>
            </a:pPr>
            <a:fld id="{3AF0090C-CDCF-4E79-9559-1C6F553AB015}" type="datetime">
              <a:rPr b="0" lang="ru-RU" sz="1200" spc="-1" strike="noStrike">
                <a:solidFill>
                  <a:srgbClr val="d38e28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27.2.19</a:t>
            </a:fld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PlaceHolder 7"/>
          <p:cNvSpPr>
            <a:spLocks noGrp="1"/>
          </p:cNvSpPr>
          <p:nvPr>
            <p:ph type="ftr"/>
          </p:nvPr>
        </p:nvSpPr>
        <p:spPr>
          <a:xfrm>
            <a:off x="3124080" y="76320"/>
            <a:ext cx="3352320" cy="288720"/>
          </a:xfrm>
          <a:prstGeom prst="rect">
            <a:avLst/>
          </a:prstGeom>
        </p:spPr>
        <p:txBody>
          <a:bodyPr lIns="90000" rIns="90000" tIns="45000" bIns="45000"/>
          <a:p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" name="PlaceHolder 8"/>
          <p:cNvSpPr>
            <a:spLocks noGrp="1"/>
          </p:cNvSpPr>
          <p:nvPr>
            <p:ph type="sldNum"/>
          </p:nvPr>
        </p:nvSpPr>
        <p:spPr>
          <a:xfrm>
            <a:off x="8229600" y="6473880"/>
            <a:ext cx="758520" cy="246600"/>
          </a:xfrm>
          <a:prstGeom prst="rect">
            <a:avLst/>
          </a:prstGeom>
        </p:spPr>
        <p:txBody>
          <a:bodyPr lIns="90000" rIns="90000" tIns="45000" bIns="45000"/>
          <a:p>
            <a:pPr algn="r">
              <a:lnSpc>
                <a:spcPct val="100000"/>
              </a:lnSpc>
            </a:pPr>
            <a:fld id="{891FC7CE-E7CB-408F-8ED6-11B383F77854}" type="slidenum">
              <a:rPr b="0" lang="ru-RU" sz="1200" spc="-1" strike="noStrike">
                <a:solidFill>
                  <a:srgbClr val="d38e28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" name="PlaceHolder 9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4e3b3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4e3b3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400" spc="-1" strike="noStrike">
                <a:solidFill>
                  <a:srgbClr val="4e3b3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Второй уровень структуры</a:t>
            </a:r>
            <a:endParaRPr b="0" lang="ru-RU" sz="2400" spc="-1" strike="noStrike">
              <a:solidFill>
                <a:srgbClr val="4e3b3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4e3b3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Третий уровень структуры</a:t>
            </a:r>
            <a:endParaRPr b="0" lang="ru-RU" sz="2000" spc="-1" strike="noStrike">
              <a:solidFill>
                <a:srgbClr val="4e3b3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4e3b3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Четвёртый уровень структуры</a:t>
            </a:r>
            <a:endParaRPr b="0" lang="ru-RU" sz="1800" spc="-1" strike="noStrike">
              <a:solidFill>
                <a:srgbClr val="4e3b3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4e3b3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Пятый уровень структуры</a:t>
            </a:r>
            <a:endParaRPr b="0" lang="ru-RU" sz="2000" spc="-1" strike="noStrike">
              <a:solidFill>
                <a:srgbClr val="4e3b3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4e3b3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Шестой уровень структуры</a:t>
            </a:r>
            <a:endParaRPr b="0" lang="ru-RU" sz="2000" spc="-1" strike="noStrike">
              <a:solidFill>
                <a:srgbClr val="4e3b3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4e3b3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Седьмой уровень структуры</a:t>
            </a:r>
            <a:endParaRPr b="0" lang="ru-RU" sz="2000" spc="-1" strike="noStrike">
              <a:solidFill>
                <a:srgbClr val="4e3b3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Line 1"/>
          <p:cNvSpPr/>
          <p:nvPr/>
        </p:nvSpPr>
        <p:spPr>
          <a:xfrm>
            <a:off x="514080" y="1050840"/>
            <a:ext cx="8629920" cy="216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4" name="Line 2"/>
          <p:cNvSpPr/>
          <p:nvPr/>
        </p:nvSpPr>
        <p:spPr>
          <a:xfrm>
            <a:off x="514080" y="1050840"/>
            <a:ext cx="8629920" cy="216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5" name="Line 3"/>
          <p:cNvSpPr/>
          <p:nvPr/>
        </p:nvSpPr>
        <p:spPr>
          <a:xfrm>
            <a:off x="514080" y="1057680"/>
            <a:ext cx="8629920" cy="252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6" name="PlaceHolder 4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ru-RU" sz="3600" spc="-1" strike="noStrike" cap="all">
                <a:solidFill>
                  <a:srgbClr val="4e3b30"/>
                </a:solidFill>
                <a:uFill>
                  <a:solidFill>
                    <a:srgbClr val="ffffff"/>
                  </a:solidFill>
                </a:uFill>
                <a:latin typeface="Franklin Gothic Medium"/>
              </a:rPr>
              <a:t>Образец заголовка</a:t>
            </a:r>
            <a:endParaRPr b="0" lang="ru-RU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47" name="PlaceHolder 5"/>
          <p:cNvSpPr>
            <a:spLocks noGrp="1"/>
          </p:cNvSpPr>
          <p:nvPr>
            <p:ph type="body"/>
          </p:nvPr>
        </p:nvSpPr>
        <p:spPr>
          <a:xfrm>
            <a:off x="304920" y="1554120"/>
            <a:ext cx="8686440" cy="4525560"/>
          </a:xfrm>
          <a:prstGeom prst="rect">
            <a:avLst/>
          </a:prstGeom>
        </p:spPr>
        <p:txBody>
          <a:bodyPr lIns="90000" rIns="90000" tIns="45000" bIns="45000"/>
          <a:p>
            <a:pPr marL="343080" indent="-342720">
              <a:lnSpc>
                <a:spcPct val="100000"/>
              </a:lnSpc>
              <a:buClr>
                <a:srgbClr val="f0a22e"/>
              </a:buClr>
              <a:buSzPct val="70000"/>
              <a:buFont typeface="Wingdings 2" charset="2"/>
              <a:buChar char=""/>
            </a:pPr>
            <a:r>
              <a:rPr b="0" lang="ru-RU" sz="3200" spc="-1" strike="noStrike">
                <a:solidFill>
                  <a:srgbClr val="4e3b3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Образец текста</a:t>
            </a:r>
            <a:endParaRPr b="0" lang="ru-RU" sz="3200" spc="-1" strike="noStrike">
              <a:solidFill>
                <a:srgbClr val="4e3b3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  <a:p>
            <a:pPr lvl="1" marL="743040" indent="-285480">
              <a:lnSpc>
                <a:spcPct val="100000"/>
              </a:lnSpc>
              <a:buClr>
                <a:srgbClr val="f0a22e"/>
              </a:buClr>
              <a:buSzPct val="70000"/>
              <a:buFont typeface="Wingdings 2" charset="2"/>
              <a:buChar char=""/>
            </a:pPr>
            <a:r>
              <a:rPr b="0" lang="ru-RU" sz="2800" spc="-1" strike="noStrike">
                <a:solidFill>
                  <a:srgbClr val="4e3b3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Второй уровень</a:t>
            </a:r>
            <a:endParaRPr b="0" lang="ru-RU" sz="3200" spc="-1" strike="noStrike">
              <a:solidFill>
                <a:srgbClr val="4e3b3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  <a:p>
            <a:pPr lvl="2" marL="1143000" indent="-228240">
              <a:lnSpc>
                <a:spcPct val="100000"/>
              </a:lnSpc>
              <a:buClr>
                <a:srgbClr val="f0a22e"/>
              </a:buClr>
              <a:buSzPct val="70000"/>
              <a:buFont typeface="Wingdings 2" charset="2"/>
              <a:buChar char=""/>
            </a:pPr>
            <a:r>
              <a:rPr b="0" lang="ru-RU" sz="2400" spc="-1" strike="noStrike">
                <a:solidFill>
                  <a:srgbClr val="4e3b3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Третий уровень</a:t>
            </a:r>
            <a:endParaRPr b="0" lang="ru-RU" sz="3200" spc="-1" strike="noStrike">
              <a:solidFill>
                <a:srgbClr val="4e3b3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  <a:p>
            <a:pPr lvl="3" marL="1600200" indent="-228240">
              <a:lnSpc>
                <a:spcPct val="100000"/>
              </a:lnSpc>
              <a:buClr>
                <a:srgbClr val="f0a22e"/>
              </a:buClr>
              <a:buSzPct val="70000"/>
              <a:buFont typeface="Wingdings 2" charset="2"/>
              <a:buChar char=""/>
            </a:pPr>
            <a:r>
              <a:rPr b="0" lang="ru-RU" sz="2000" spc="-1" strike="noStrike">
                <a:solidFill>
                  <a:srgbClr val="4e3b3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Четвертый уровень</a:t>
            </a:r>
            <a:endParaRPr b="0" lang="ru-RU" sz="3200" spc="-1" strike="noStrike">
              <a:solidFill>
                <a:srgbClr val="4e3b3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  <a:p>
            <a:pPr lvl="4" marL="2057400" indent="-228240">
              <a:lnSpc>
                <a:spcPct val="100000"/>
              </a:lnSpc>
              <a:buClr>
                <a:srgbClr val="f0a22e"/>
              </a:buClr>
              <a:buSzPct val="60000"/>
              <a:buFont typeface="Wingdings 2" charset="2"/>
              <a:buChar char=""/>
            </a:pPr>
            <a:r>
              <a:rPr b="0" lang="ru-RU" sz="1800" spc="-1" strike="noStrike">
                <a:solidFill>
                  <a:srgbClr val="4e3b3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Пятый уровень</a:t>
            </a:r>
            <a:endParaRPr b="0" lang="ru-RU" sz="3200" spc="-1" strike="noStrike">
              <a:solidFill>
                <a:srgbClr val="4e3b3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48" name="PlaceHolder 6"/>
          <p:cNvSpPr>
            <a:spLocks noGrp="1"/>
          </p:cNvSpPr>
          <p:nvPr>
            <p:ph type="dt"/>
          </p:nvPr>
        </p:nvSpPr>
        <p:spPr>
          <a:xfrm>
            <a:off x="6477120" y="76320"/>
            <a:ext cx="2514240" cy="288720"/>
          </a:xfrm>
          <a:prstGeom prst="rect">
            <a:avLst/>
          </a:prstGeom>
        </p:spPr>
        <p:txBody>
          <a:bodyPr lIns="90000" rIns="90000" tIns="45000" bIns="45000"/>
          <a:p>
            <a:pPr>
              <a:lnSpc>
                <a:spcPct val="100000"/>
              </a:lnSpc>
            </a:pPr>
            <a:fld id="{4A55357A-5287-4867-BEB7-D7DBCF9CBCD9}" type="datetime">
              <a:rPr b="0" lang="ru-RU" sz="1200" spc="-1" strike="noStrike">
                <a:solidFill>
                  <a:srgbClr val="d38e28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27.2.19</a:t>
            </a:fld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9" name="PlaceHolder 7"/>
          <p:cNvSpPr>
            <a:spLocks noGrp="1"/>
          </p:cNvSpPr>
          <p:nvPr>
            <p:ph type="ftr"/>
          </p:nvPr>
        </p:nvSpPr>
        <p:spPr>
          <a:xfrm>
            <a:off x="3581280" y="76320"/>
            <a:ext cx="2895120" cy="288720"/>
          </a:xfrm>
          <a:prstGeom prst="rect">
            <a:avLst/>
          </a:prstGeom>
        </p:spPr>
        <p:txBody>
          <a:bodyPr lIns="90000" rIns="90000" tIns="45000" bIns="45000"/>
          <a:p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0" name="PlaceHolder 8"/>
          <p:cNvSpPr>
            <a:spLocks noGrp="1"/>
          </p:cNvSpPr>
          <p:nvPr>
            <p:ph type="sldNum"/>
          </p:nvPr>
        </p:nvSpPr>
        <p:spPr>
          <a:xfrm>
            <a:off x="8229600" y="6473880"/>
            <a:ext cx="758520" cy="246600"/>
          </a:xfrm>
          <a:prstGeom prst="rect">
            <a:avLst/>
          </a:prstGeom>
        </p:spPr>
        <p:txBody>
          <a:bodyPr lIns="90000" rIns="90000" tIns="45000" bIns="45000"/>
          <a:p>
            <a:pPr algn="r">
              <a:lnSpc>
                <a:spcPct val="100000"/>
              </a:lnSpc>
            </a:pPr>
            <a:fld id="{98ED4281-8326-45D7-A9CE-5C53969C6B35}" type="slidenum">
              <a:rPr b="0" lang="ru-RU" sz="1200" spc="-1" strike="noStrike">
                <a:solidFill>
                  <a:srgbClr val="d38e28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image" Target="../media/image24.jpeg"/><Relationship Id="rId3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image" Target="../media/image26.jpeg"/><Relationship Id="rId3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7.jpeg"/><Relationship Id="rId2" Type="http://schemas.openxmlformats.org/officeDocument/2006/relationships/image" Target="../media/image28.jpeg"/><Relationship Id="rId3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9.jpeg"/><Relationship Id="rId2" Type="http://schemas.openxmlformats.org/officeDocument/2006/relationships/image" Target="../media/image30.jpeg"/><Relationship Id="rId3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31.jpeg"/><Relationship Id="rId2" Type="http://schemas.openxmlformats.org/officeDocument/2006/relationships/image" Target="../media/image32.jpeg"/><Relationship Id="rId3" Type="http://schemas.openxmlformats.org/officeDocument/2006/relationships/image" Target="../media/image33.jpeg"/><Relationship Id="rId4" Type="http://schemas.openxmlformats.org/officeDocument/2006/relationships/image" Target="../media/image34.jpeg"/><Relationship Id="rId5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35.jpeg"/><Relationship Id="rId2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36.jpeg"/><Relationship Id="rId2" Type="http://schemas.openxmlformats.org/officeDocument/2006/relationships/image" Target="../media/image37.jpeg"/><Relationship Id="rId3" Type="http://schemas.openxmlformats.org/officeDocument/2006/relationships/image" Target="../media/image38.jpeg"/><Relationship Id="rId4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39.jpeg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image" Target="../media/image9.jpeg"/><Relationship Id="rId3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image" Target="../media/image11.jpeg"/><Relationship Id="rId3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image" Target="../media/image13.jpeg"/><Relationship Id="rId3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image" Target="../media/image15.jpeg"/><Relationship Id="rId3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image" Target="../media/image17.jpeg"/><Relationship Id="rId3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image" Target="../media/image19.jpeg"/><Relationship Id="rId3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image" Target="../media/image21.jpeg"/><Relationship Id="rId3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transition>
    <p:fade/>
  </p:transition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extShape 1"/>
          <p:cNvSpPr txBox="1"/>
          <p:nvPr/>
        </p:nvSpPr>
        <p:spPr>
          <a:xfrm>
            <a:off x="467640" y="1600200"/>
            <a:ext cx="3816000" cy="47088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343080" indent="-342720" algn="ctr">
              <a:lnSpc>
                <a:spcPct val="100000"/>
              </a:lnSpc>
            </a:pPr>
            <a:r>
              <a:rPr b="0" lang="ru-RU" sz="3200" spc="-1" strike="noStrike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Художники рисовали на черном фоне фигуры, не закрашивая при этом естественный цвет глины</a:t>
            </a:r>
            <a:endParaRPr b="0" lang="ru-RU" sz="3200" spc="-1" strike="noStrike">
              <a:solidFill>
                <a:srgbClr val="4e3b3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pic>
        <p:nvPicPr>
          <p:cNvPr id="109" name="Picture 2" descr=""/>
          <p:cNvPicPr/>
          <p:nvPr/>
        </p:nvPicPr>
        <p:blipFill>
          <a:blip r:embed="rId1"/>
          <a:srcRect l="0" t="0" r="0" b="65"/>
          <a:stretch/>
        </p:blipFill>
        <p:spPr>
          <a:xfrm>
            <a:off x="4428000" y="1484640"/>
            <a:ext cx="4519800" cy="4870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0" name="CustomShape 2"/>
          <p:cNvSpPr/>
          <p:nvPr/>
        </p:nvSpPr>
        <p:spPr>
          <a:xfrm>
            <a:off x="467640" y="332640"/>
            <a:ext cx="8676000" cy="1066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42720" algn="ctr">
              <a:lnSpc>
                <a:spcPct val="100000"/>
              </a:lnSpc>
            </a:pPr>
            <a:r>
              <a:rPr b="0" lang="ru-RU" sz="3200" spc="-1" strike="noStrike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Краснофигурная роспись, 5 век до н.э.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ransition>
    <p:fade/>
  </p:transition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extShape 1"/>
          <p:cNvSpPr txBox="1"/>
          <p:nvPr/>
        </p:nvSpPr>
        <p:spPr>
          <a:xfrm>
            <a:off x="304920" y="457200"/>
            <a:ext cx="8686440" cy="8377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pic>
        <p:nvPicPr>
          <p:cNvPr id="112" name="Picture 3" descr=""/>
          <p:cNvPicPr/>
          <p:nvPr/>
        </p:nvPicPr>
        <p:blipFill>
          <a:blip r:embed="rId1"/>
          <a:stretch/>
        </p:blipFill>
        <p:spPr>
          <a:xfrm>
            <a:off x="179640" y="260640"/>
            <a:ext cx="4536000" cy="4292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3" name="Рисунок 5" descr=""/>
          <p:cNvPicPr/>
          <p:nvPr/>
        </p:nvPicPr>
        <p:blipFill>
          <a:blip r:embed="rId2"/>
          <a:srcRect l="0" t="0" r="178" b="200"/>
          <a:stretch/>
        </p:blipFill>
        <p:spPr>
          <a:xfrm>
            <a:off x="4788000" y="1700640"/>
            <a:ext cx="4355640" cy="482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transition>
    <p:fade/>
  </p:transition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extShape 1"/>
          <p:cNvSpPr txBox="1"/>
          <p:nvPr/>
        </p:nvSpPr>
        <p:spPr>
          <a:xfrm>
            <a:off x="457200" y="404640"/>
            <a:ext cx="8686440" cy="4525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343080" indent="-342720" algn="ctr">
              <a:lnSpc>
                <a:spcPct val="100000"/>
              </a:lnSpc>
            </a:pPr>
            <a:r>
              <a:rPr b="0" lang="ru-RU" sz="3200" spc="-1" strike="noStrike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Скифос и килик – это широкие бокалы с короткой ножной – для питья </a:t>
            </a:r>
            <a:r>
              <a:rPr b="0" lang="ru-RU" sz="3200" spc="-1" strike="noStrike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
</a:t>
            </a:r>
            <a:endParaRPr b="0" lang="ru-RU" sz="3200" spc="-1" strike="noStrike">
              <a:solidFill>
                <a:srgbClr val="4e3b3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pic>
        <p:nvPicPr>
          <p:cNvPr id="115" name="Picture 2" descr=""/>
          <p:cNvPicPr/>
          <p:nvPr/>
        </p:nvPicPr>
        <p:blipFill>
          <a:blip r:embed="rId1"/>
          <a:stretch/>
        </p:blipFill>
        <p:spPr>
          <a:xfrm>
            <a:off x="179640" y="2205000"/>
            <a:ext cx="4293000" cy="3943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6" name="Picture 3" descr=""/>
          <p:cNvPicPr/>
          <p:nvPr/>
        </p:nvPicPr>
        <p:blipFill>
          <a:blip r:embed="rId2"/>
          <a:stretch/>
        </p:blipFill>
        <p:spPr>
          <a:xfrm>
            <a:off x="4860000" y="2133000"/>
            <a:ext cx="3960000" cy="4238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transition>
    <p:fade/>
  </p:transition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Shape 1"/>
          <p:cNvSpPr txBox="1"/>
          <p:nvPr/>
        </p:nvSpPr>
        <p:spPr>
          <a:xfrm>
            <a:off x="179640" y="476640"/>
            <a:ext cx="8811720" cy="5603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343080" indent="-342720" algn="ctr">
              <a:lnSpc>
                <a:spcPct val="100000"/>
              </a:lnSpc>
            </a:pPr>
            <a:r>
              <a:rPr b="0" lang="ru-RU" sz="3200" spc="-1" strike="noStrike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Кратер – сосуд с широким горлышком и маленькими загнутыми ручками. Использовался для смешивания жидкостей. </a:t>
            </a:r>
            <a:endParaRPr b="0" lang="ru-RU" sz="3200" spc="-1" strike="noStrike">
              <a:solidFill>
                <a:srgbClr val="4e3b3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pic>
        <p:nvPicPr>
          <p:cNvPr id="118" name="Picture 2" descr=""/>
          <p:cNvPicPr/>
          <p:nvPr/>
        </p:nvPicPr>
        <p:blipFill>
          <a:blip r:embed="rId1"/>
          <a:stretch/>
        </p:blipFill>
        <p:spPr>
          <a:xfrm>
            <a:off x="5724000" y="2205000"/>
            <a:ext cx="2750760" cy="4652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9" name="Picture 3" descr=""/>
          <p:cNvPicPr/>
          <p:nvPr/>
        </p:nvPicPr>
        <p:blipFill>
          <a:blip r:embed="rId2"/>
          <a:stretch/>
        </p:blipFill>
        <p:spPr>
          <a:xfrm>
            <a:off x="1395360" y="2277000"/>
            <a:ext cx="2849040" cy="4580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transition>
    <p:fade/>
  </p:transition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extShape 1"/>
          <p:cNvSpPr txBox="1"/>
          <p:nvPr/>
        </p:nvSpPr>
        <p:spPr>
          <a:xfrm>
            <a:off x="323640" y="404640"/>
            <a:ext cx="8667720" cy="5675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343080" indent="-342720" algn="ctr">
              <a:lnSpc>
                <a:spcPct val="100000"/>
              </a:lnSpc>
            </a:pPr>
            <a:r>
              <a:rPr b="0" lang="ru-RU" sz="3200" spc="-1" strike="noStrike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Амфора – длинный сосуд, с узким горлышком и ручками с двух сторон – для хранения масел. </a:t>
            </a:r>
            <a:r>
              <a:rPr b="0" lang="ru-RU" sz="3200" spc="-1" strike="noStrike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
</a:t>
            </a:r>
            <a:endParaRPr b="0" lang="ru-RU" sz="3200" spc="-1" strike="noStrike">
              <a:solidFill>
                <a:srgbClr val="4e3b3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pic>
        <p:nvPicPr>
          <p:cNvPr id="121" name="Picture 3" descr=""/>
          <p:cNvPicPr/>
          <p:nvPr/>
        </p:nvPicPr>
        <p:blipFill>
          <a:blip r:embed="rId1"/>
          <a:stretch/>
        </p:blipFill>
        <p:spPr>
          <a:xfrm>
            <a:off x="5508000" y="1845000"/>
            <a:ext cx="2982600" cy="475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" name="Picture 4" descr=""/>
          <p:cNvPicPr/>
          <p:nvPr/>
        </p:nvPicPr>
        <p:blipFill>
          <a:blip r:embed="rId2"/>
          <a:stretch/>
        </p:blipFill>
        <p:spPr>
          <a:xfrm>
            <a:off x="1331640" y="1772640"/>
            <a:ext cx="2952000" cy="4929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transition>
    <p:fade/>
  </p:transition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extShape 1"/>
          <p:cNvSpPr txBox="1"/>
          <p:nvPr/>
        </p:nvSpPr>
        <p:spPr>
          <a:xfrm>
            <a:off x="304920" y="404640"/>
            <a:ext cx="8686440" cy="5675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343080" indent="-342720" algn="ctr">
              <a:lnSpc>
                <a:spcPct val="100000"/>
              </a:lnSpc>
            </a:pPr>
            <a:r>
              <a:rPr b="0" lang="ru-RU" sz="3200" spc="-1" strike="noStrike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Меандр – это стилизованное изображение волны.</a:t>
            </a:r>
            <a:endParaRPr b="0" lang="ru-RU" sz="3200" spc="-1" strike="noStrike">
              <a:solidFill>
                <a:srgbClr val="4e3b3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pic>
        <p:nvPicPr>
          <p:cNvPr id="124" name="Picture 4" descr=""/>
          <p:cNvPicPr/>
          <p:nvPr/>
        </p:nvPicPr>
        <p:blipFill>
          <a:blip r:embed="rId1"/>
          <a:stretch/>
        </p:blipFill>
        <p:spPr>
          <a:xfrm>
            <a:off x="179640" y="1484640"/>
            <a:ext cx="4694400" cy="230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5" name="Picture 6" descr=""/>
          <p:cNvPicPr/>
          <p:nvPr/>
        </p:nvPicPr>
        <p:blipFill>
          <a:blip r:embed="rId2"/>
          <a:stretch/>
        </p:blipFill>
        <p:spPr>
          <a:xfrm>
            <a:off x="5149800" y="1556640"/>
            <a:ext cx="3400560" cy="259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6" name="Picture 5" descr=""/>
          <p:cNvPicPr/>
          <p:nvPr/>
        </p:nvPicPr>
        <p:blipFill>
          <a:blip r:embed="rId3"/>
          <a:stretch/>
        </p:blipFill>
        <p:spPr>
          <a:xfrm>
            <a:off x="4860000" y="4653000"/>
            <a:ext cx="4000320" cy="200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7" name="Picture 7" descr=""/>
          <p:cNvPicPr/>
          <p:nvPr/>
        </p:nvPicPr>
        <p:blipFill>
          <a:blip r:embed="rId4"/>
          <a:stretch/>
        </p:blipFill>
        <p:spPr>
          <a:xfrm>
            <a:off x="0" y="4797000"/>
            <a:ext cx="4733280" cy="93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8" name="CustomShape 2"/>
          <p:cNvSpPr/>
          <p:nvPr/>
        </p:nvSpPr>
        <p:spPr>
          <a:xfrm>
            <a:off x="4932000" y="4077000"/>
            <a:ext cx="3571560" cy="713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42720" algn="ctr">
              <a:lnSpc>
                <a:spcPct val="100000"/>
              </a:lnSpc>
            </a:pPr>
            <a:r>
              <a:rPr b="0" lang="ru-RU" sz="3600" spc="-1" strike="noStrike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Пальметта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9" name="CustomShape 3"/>
          <p:cNvSpPr/>
          <p:nvPr/>
        </p:nvSpPr>
        <p:spPr>
          <a:xfrm>
            <a:off x="683640" y="4077000"/>
            <a:ext cx="371448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3600" spc="-1" strike="noStrike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Бутон лотоса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ransition>
    <p:fade/>
  </p:transition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Picture 2" descr=""/>
          <p:cNvPicPr/>
          <p:nvPr/>
        </p:nvPicPr>
        <p:blipFill>
          <a:blip r:embed="rId1"/>
          <a:stretch/>
        </p:blipFill>
        <p:spPr>
          <a:xfrm>
            <a:off x="419400" y="404640"/>
            <a:ext cx="8352720" cy="6264360"/>
          </a:xfrm>
          <a:prstGeom prst="rect">
            <a:avLst/>
          </a:prstGeom>
          <a:ln>
            <a:noFill/>
          </a:ln>
        </p:spPr>
      </p:pic>
    </p:spTree>
  </p:cSld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Picture 2" descr=""/>
          <p:cNvPicPr/>
          <p:nvPr/>
        </p:nvPicPr>
        <p:blipFill>
          <a:blip r:embed="rId1"/>
          <a:stretch/>
        </p:blipFill>
        <p:spPr>
          <a:xfrm>
            <a:off x="107640" y="239400"/>
            <a:ext cx="3120120" cy="4680000"/>
          </a:xfrm>
          <a:prstGeom prst="rect">
            <a:avLst/>
          </a:prstGeom>
          <a:ln>
            <a:noFill/>
          </a:ln>
        </p:spPr>
      </p:pic>
      <p:pic>
        <p:nvPicPr>
          <p:cNvPr id="132" name="Picture 3" descr=""/>
          <p:cNvPicPr/>
          <p:nvPr/>
        </p:nvPicPr>
        <p:blipFill>
          <a:blip r:embed="rId2"/>
          <a:stretch/>
        </p:blipFill>
        <p:spPr>
          <a:xfrm>
            <a:off x="3060000" y="2426040"/>
            <a:ext cx="3323520" cy="4431600"/>
          </a:xfrm>
          <a:prstGeom prst="rect">
            <a:avLst/>
          </a:prstGeom>
          <a:ln>
            <a:noFill/>
          </a:ln>
        </p:spPr>
      </p:pic>
      <p:pic>
        <p:nvPicPr>
          <p:cNvPr id="133" name="Picture 4" descr=""/>
          <p:cNvPicPr/>
          <p:nvPr/>
        </p:nvPicPr>
        <p:blipFill>
          <a:blip r:embed="rId3"/>
          <a:stretch/>
        </p:blipFill>
        <p:spPr>
          <a:xfrm>
            <a:off x="6167880" y="188640"/>
            <a:ext cx="2975760" cy="4222080"/>
          </a:xfrm>
          <a:prstGeom prst="rect">
            <a:avLst/>
          </a:prstGeom>
          <a:ln>
            <a:noFill/>
          </a:ln>
        </p:spPr>
      </p:pic>
    </p:spTree>
  </p:cSld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" descr=""/>
          <p:cNvPicPr/>
          <p:nvPr/>
        </p:nvPicPr>
        <p:blipFill>
          <a:blip r:embed="rId1"/>
          <a:stretch/>
        </p:blipFill>
        <p:spPr>
          <a:xfrm>
            <a:off x="559440" y="188640"/>
            <a:ext cx="8139960" cy="6512040"/>
          </a:xfrm>
          <a:prstGeom prst="rect">
            <a:avLst/>
          </a:prstGeom>
          <a:ln>
            <a:noFill/>
          </a:ln>
        </p:spPr>
      </p:pic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CustomShape 1"/>
          <p:cNvSpPr/>
          <p:nvPr/>
        </p:nvSpPr>
        <p:spPr>
          <a:xfrm>
            <a:off x="533520" y="380880"/>
            <a:ext cx="8457840" cy="1247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ctr">
              <a:lnSpc>
                <a:spcPct val="100000"/>
              </a:lnSpc>
            </a:pPr>
            <a:r>
              <a:rPr b="0" lang="ru-RU" sz="3200" spc="-1" strike="noStrike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Греция, маленькая страна, занимающая южную часть Балканского полуострова на юго-востоке Европы.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6" name="Picture 2" descr=""/>
          <p:cNvPicPr/>
          <p:nvPr/>
        </p:nvPicPr>
        <p:blipFill>
          <a:blip r:embed="rId1"/>
          <a:stretch/>
        </p:blipFill>
        <p:spPr>
          <a:xfrm>
            <a:off x="1475640" y="1700640"/>
            <a:ext cx="6664680" cy="515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transition>
    <p:fade/>
  </p:transition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Picture 2" descr=""/>
          <p:cNvPicPr/>
          <p:nvPr/>
        </p:nvPicPr>
        <p:blipFill>
          <a:blip r:embed="rId1"/>
          <a:stretch/>
        </p:blipFill>
        <p:spPr>
          <a:xfrm>
            <a:off x="2519640" y="2422440"/>
            <a:ext cx="6180120" cy="4116600"/>
          </a:xfrm>
          <a:prstGeom prst="rect">
            <a:avLst/>
          </a:prstGeom>
          <a:ln>
            <a:noFill/>
          </a:ln>
        </p:spPr>
      </p:pic>
      <p:pic>
        <p:nvPicPr>
          <p:cNvPr id="88" name="Picture 3" descr=""/>
          <p:cNvPicPr/>
          <p:nvPr/>
        </p:nvPicPr>
        <p:blipFill>
          <a:blip r:embed="rId2"/>
          <a:stretch/>
        </p:blipFill>
        <p:spPr>
          <a:xfrm>
            <a:off x="179640" y="188640"/>
            <a:ext cx="4680000" cy="3115800"/>
          </a:xfrm>
          <a:prstGeom prst="rect">
            <a:avLst/>
          </a:prstGeom>
          <a:ln>
            <a:noFill/>
          </a:ln>
        </p:spPr>
      </p:pic>
    </p:spTree>
  </p:cSld>
  <p:transition>
    <p:fade/>
  </p:transition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Picture 2" descr=""/>
          <p:cNvPicPr/>
          <p:nvPr/>
        </p:nvPicPr>
        <p:blipFill>
          <a:blip r:embed="rId1"/>
          <a:stretch/>
        </p:blipFill>
        <p:spPr>
          <a:xfrm>
            <a:off x="0" y="188640"/>
            <a:ext cx="5435640" cy="3623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0" name="Picture 3" descr=""/>
          <p:cNvPicPr/>
          <p:nvPr/>
        </p:nvPicPr>
        <p:blipFill>
          <a:blip r:embed="rId2"/>
          <a:stretch/>
        </p:blipFill>
        <p:spPr>
          <a:xfrm>
            <a:off x="4395600" y="3357000"/>
            <a:ext cx="4748040" cy="3500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transition>
    <p:fade/>
  </p:transition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Picture 3" descr=""/>
          <p:cNvPicPr/>
          <p:nvPr/>
        </p:nvPicPr>
        <p:blipFill>
          <a:blip r:embed="rId1"/>
          <a:stretch/>
        </p:blipFill>
        <p:spPr>
          <a:xfrm>
            <a:off x="1115640" y="1268640"/>
            <a:ext cx="2894760" cy="558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2" name="CustomShape 1"/>
          <p:cNvSpPr/>
          <p:nvPr/>
        </p:nvSpPr>
        <p:spPr>
          <a:xfrm>
            <a:off x="755640" y="332640"/>
            <a:ext cx="7488360" cy="57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ru-RU" sz="3200" spc="-1" strike="noStrike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Геометрический стиль (10-8 в. до н.э.)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3" name="Picture 2" descr=""/>
          <p:cNvPicPr/>
          <p:nvPr/>
        </p:nvPicPr>
        <p:blipFill>
          <a:blip r:embed="rId2"/>
          <a:stretch/>
        </p:blipFill>
        <p:spPr>
          <a:xfrm>
            <a:off x="4500000" y="1295640"/>
            <a:ext cx="4032000" cy="5373360"/>
          </a:xfrm>
          <a:prstGeom prst="rect">
            <a:avLst/>
          </a:prstGeom>
          <a:ln>
            <a:noFill/>
          </a:ln>
        </p:spPr>
      </p:pic>
    </p:spTree>
  </p:cSld>
  <p:transition>
    <p:fade/>
  </p:transition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Shape 1"/>
          <p:cNvSpPr txBox="1"/>
          <p:nvPr/>
        </p:nvSpPr>
        <p:spPr>
          <a:xfrm>
            <a:off x="304920" y="457200"/>
            <a:ext cx="8686440" cy="8377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ru-RU" sz="3600" spc="-1" strike="noStrike" cap="all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Franklin Gothic Medium"/>
              </a:rPr>
              <a:t>
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95" name="TextShape 2"/>
          <p:cNvSpPr txBox="1"/>
          <p:nvPr/>
        </p:nvSpPr>
        <p:spPr>
          <a:xfrm>
            <a:off x="304920" y="1554120"/>
            <a:ext cx="8686440" cy="4525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endParaRPr b="0" lang="ru-RU" sz="3200" spc="-1" strike="noStrike">
              <a:solidFill>
                <a:srgbClr val="4e3b3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pic>
        <p:nvPicPr>
          <p:cNvPr id="96" name="Picture 4" descr=""/>
          <p:cNvPicPr/>
          <p:nvPr/>
        </p:nvPicPr>
        <p:blipFill>
          <a:blip r:embed="rId1"/>
          <a:stretch/>
        </p:blipFill>
        <p:spPr>
          <a:xfrm>
            <a:off x="323640" y="1484640"/>
            <a:ext cx="3541680" cy="508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7" name="Picture 2" descr=""/>
          <p:cNvPicPr/>
          <p:nvPr/>
        </p:nvPicPr>
        <p:blipFill>
          <a:blip r:embed="rId2"/>
          <a:srcRect l="0" t="0" r="51" b="0"/>
          <a:stretch/>
        </p:blipFill>
        <p:spPr>
          <a:xfrm>
            <a:off x="5129280" y="1556640"/>
            <a:ext cx="3768480" cy="50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8" name="CustomShape 3"/>
          <p:cNvSpPr/>
          <p:nvPr/>
        </p:nvSpPr>
        <p:spPr>
          <a:xfrm>
            <a:off x="380880" y="228600"/>
            <a:ext cx="8457840" cy="761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42720" algn="ctr">
              <a:lnSpc>
                <a:spcPct val="150000"/>
              </a:lnSpc>
            </a:pPr>
            <a:r>
              <a:rPr b="0" lang="ru-RU" sz="3200" spc="-1" strike="noStrike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Восточный (ковровый стиль) середина 8-7 век до н.э.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ransition>
    <p:fade/>
  </p:transition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2" descr=""/>
          <p:cNvPicPr/>
          <p:nvPr/>
        </p:nvPicPr>
        <p:blipFill>
          <a:blip r:embed="rId1"/>
          <a:srcRect l="0" t="0" r="125" b="49"/>
          <a:stretch/>
        </p:blipFill>
        <p:spPr>
          <a:xfrm>
            <a:off x="5292000" y="476640"/>
            <a:ext cx="3528000" cy="5796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0" name="Picture 3" descr=""/>
          <p:cNvPicPr/>
          <p:nvPr/>
        </p:nvPicPr>
        <p:blipFill>
          <a:blip r:embed="rId2"/>
          <a:srcRect l="0" t="0" r="62" b="0"/>
          <a:stretch/>
        </p:blipFill>
        <p:spPr>
          <a:xfrm>
            <a:off x="251640" y="1268640"/>
            <a:ext cx="4802400" cy="42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transition>
    <p:fade/>
  </p:transition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539640" y="1052640"/>
            <a:ext cx="4176000" cy="51688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343080" indent="-342720" algn="ctr">
              <a:lnSpc>
                <a:spcPct val="100000"/>
              </a:lnSpc>
            </a:pPr>
            <a:r>
              <a:rPr b="0" lang="ru-RU" sz="3100" spc="-1" strike="noStrike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Фигуры изображаются черными силуэтами, на которых затем прорезались и раскрашивались детали.</a:t>
            </a:r>
            <a:endParaRPr b="0" lang="ru-RU" sz="3200" spc="-1" strike="noStrike">
              <a:solidFill>
                <a:srgbClr val="4e3b3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  <a:p>
            <a:pPr>
              <a:lnSpc>
                <a:spcPct val="100000"/>
              </a:lnSpc>
            </a:pPr>
            <a:endParaRPr b="0" lang="ru-RU" sz="3200" spc="-1" strike="noStrike">
              <a:solidFill>
                <a:srgbClr val="4e3b3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pic>
        <p:nvPicPr>
          <p:cNvPr id="102" name="Picture 2" descr=""/>
          <p:cNvPicPr/>
          <p:nvPr/>
        </p:nvPicPr>
        <p:blipFill>
          <a:blip r:embed="rId1"/>
          <a:stretch/>
        </p:blipFill>
        <p:spPr>
          <a:xfrm>
            <a:off x="5076000" y="1196640"/>
            <a:ext cx="3983400" cy="5112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3" name="CustomShape 2"/>
          <p:cNvSpPr/>
          <p:nvPr/>
        </p:nvSpPr>
        <p:spPr>
          <a:xfrm>
            <a:off x="380880" y="228600"/>
            <a:ext cx="8457840" cy="761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42720" algn="ctr">
              <a:lnSpc>
                <a:spcPct val="100000"/>
              </a:lnSpc>
            </a:pPr>
            <a:r>
              <a:rPr b="0" lang="ru-RU" sz="3200" spc="-1" strike="noStrike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Чернофигурная роспись, 6 век до н.э.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4" name="Picture 2" descr=""/>
          <p:cNvPicPr/>
          <p:nvPr/>
        </p:nvPicPr>
        <p:blipFill>
          <a:blip r:embed="rId2"/>
          <a:stretch/>
        </p:blipFill>
        <p:spPr>
          <a:xfrm>
            <a:off x="899640" y="3988080"/>
            <a:ext cx="3826080" cy="2869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transition>
    <p:fade/>
  </p:transition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Picture 2" descr=""/>
          <p:cNvPicPr/>
          <p:nvPr/>
        </p:nvPicPr>
        <p:blipFill>
          <a:blip r:embed="rId1"/>
          <a:stretch/>
        </p:blipFill>
        <p:spPr>
          <a:xfrm>
            <a:off x="5580000" y="1882080"/>
            <a:ext cx="3142800" cy="4975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6" name="Picture 3" descr=""/>
          <p:cNvPicPr/>
          <p:nvPr/>
        </p:nvPicPr>
        <p:blipFill>
          <a:blip r:embed="rId2"/>
          <a:srcRect l="-125" t="0" r="14" b="0"/>
          <a:stretch/>
        </p:blipFill>
        <p:spPr>
          <a:xfrm>
            <a:off x="467640" y="2493000"/>
            <a:ext cx="4896360" cy="352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7" name="CustomShape 1"/>
          <p:cNvSpPr/>
          <p:nvPr/>
        </p:nvSpPr>
        <p:spPr>
          <a:xfrm>
            <a:off x="533520" y="304920"/>
            <a:ext cx="8305560" cy="1066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42720" algn="ctr">
              <a:lnSpc>
                <a:spcPct val="150000"/>
              </a:lnSpc>
            </a:pPr>
            <a:r>
              <a:rPr b="0" lang="ru-RU" sz="3200" spc="-1" strike="noStrike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Афинский художник 6 века до н.э. Эксекий«Ахилл и Аякс за игрой в кости».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490</TotalTime>
  <Application>LibreOffice/5.2.4.2$Windows_x86 LibreOffice_project/3d5603e1122f0f102b62521720ab13a38a4e0eb0</Application>
  <Words>149</Words>
  <Paragraphs>15</Paragraphs>
  <Company>Microsoft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2011-02-24T16:51:13Z</dcterms:created>
  <dc:creator>lana</dc:creator>
  <dc:description/>
  <dc:language>ru-RU</dc:language>
  <cp:lastModifiedBy/>
  <dcterms:modified xsi:type="dcterms:W3CDTF">2019-02-27T13:35:31Z</dcterms:modified>
  <cp:revision>33</cp:revision>
  <dc:subject/>
  <dc:title>Античная расписная керамика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ompany">
    <vt:lpwstr>Microsoft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XPowerLiteLastOptimized">
    <vt:lpwstr>865125</vt:lpwstr>
  </property>
  <property fmtid="{D5CDD505-2E9C-101B-9397-08002B2CF9AE}" pid="9" name="NXPowerLiteSettings">
    <vt:lpwstr>F6000400038000</vt:lpwstr>
  </property>
  <property fmtid="{D5CDD505-2E9C-101B-9397-08002B2CF9AE}" pid="10" name="NXPowerLiteVersion">
    <vt:lpwstr>D4.3.1</vt:lpwstr>
  </property>
  <property fmtid="{D5CDD505-2E9C-101B-9397-08002B2CF9AE}" pid="11" name="Notes">
    <vt:i4>0</vt:i4>
  </property>
  <property fmtid="{D5CDD505-2E9C-101B-9397-08002B2CF9AE}" pid="12" name="PresentationFormat">
    <vt:lpwstr>Экран (4:3)</vt:lpwstr>
  </property>
  <property fmtid="{D5CDD505-2E9C-101B-9397-08002B2CF9AE}" pid="13" name="ScaleCrop">
    <vt:bool>0</vt:bool>
  </property>
  <property fmtid="{D5CDD505-2E9C-101B-9397-08002B2CF9AE}" pid="14" name="ShareDoc">
    <vt:bool>0</vt:bool>
  </property>
  <property fmtid="{D5CDD505-2E9C-101B-9397-08002B2CF9AE}" pid="15" name="Slides">
    <vt:i4>18</vt:i4>
  </property>
</Properties>
</file>