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59" r:id="rId6"/>
    <p:sldId id="261" r:id="rId7"/>
    <p:sldId id="264" r:id="rId8"/>
    <p:sldId id="263" r:id="rId9"/>
    <p:sldId id="262" r:id="rId10"/>
    <p:sldId id="269" r:id="rId11"/>
    <p:sldId id="268" r:id="rId12"/>
    <p:sldId id="265" r:id="rId13"/>
    <p:sldId id="267" r:id="rId14"/>
    <p:sldId id="266" r:id="rId15"/>
    <p:sldId id="270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C5AD5-410A-4522-8D44-4F35CFEBBA75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340EC-5DF5-42E0-8287-82969EDF3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1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6D21-CBCC-487C-8669-838C62085850}" type="datetime1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DF614-32FC-4651-B055-EB8C04A6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587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EAA9-D1E0-4426-A7E0-E2C446F3CAFB}" type="datetime1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DF614-32FC-4651-B055-EB8C04A6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50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25BC-E1EB-4779-88DA-33E4817662D2}" type="datetime1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DF614-32FC-4651-B055-EB8C04A6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2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DD182-8E2D-450C-A03D-C2465B0F6CF8}" type="datetime1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DF614-32FC-4651-B055-EB8C04A6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980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4211-C5D6-4FAD-B57E-E12B7600AD7E}" type="datetime1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DF614-32FC-4651-B055-EB8C04A6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13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10914-E272-43C5-B530-712A71121702}" type="datetime1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DF614-32FC-4651-B055-EB8C04A6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15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8CDF-B2C0-4FFE-B6B8-21BAA162CFB5}" type="datetime1">
              <a:rPr lang="ru-RU" smtClean="0"/>
              <a:t>10.05.2023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DF614-32FC-4651-B055-EB8C04A6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11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DE00-1BD2-4E49-9A74-D6F944004083}" type="datetime1">
              <a:rPr lang="ru-RU" smtClean="0"/>
              <a:t>10.05.2023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DF614-32FC-4651-B055-EB8C04A6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16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E4BB-66A0-474E-98BD-976E6D946DAF}" type="datetime1">
              <a:rPr lang="ru-RU" smtClean="0"/>
              <a:t>10.05.2023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DF614-32FC-4651-B055-EB8C04A6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97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F194-237E-4302-BA0B-5FAF552B8479}" type="datetime1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DF614-32FC-4651-B055-EB8C04A6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949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3584F-C915-4937-A26D-4B8BDB67F874}" type="datetime1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DF614-32FC-4651-B055-EB8C04A6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8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9F88A-BFD9-4598-AF52-58E899E57B3C}" type="datetime1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DF614-32FC-4651-B055-EB8C04A6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72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BF5E-5DA8-4247-BC2E-7425ADE17B0D}" type="datetime1">
              <a:rPr lang="ru-RU" smtClean="0"/>
              <a:t>10.05.2023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DF614-32FC-4651-B055-EB8C04A6774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9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126" y="213185"/>
            <a:ext cx="4191001" cy="5972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854" y="2401709"/>
            <a:ext cx="3879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«Три танкиста»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1938 год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079951">
            <a:off x="4966853" y="3951125"/>
            <a:ext cx="315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9CF9-C4C1-4D28-BBC9-015551AA5AF5}" type="datetime1">
              <a:rPr lang="ru-RU" smtClean="0"/>
              <a:t>10.05.2023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123219" y="5766752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10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6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0243"/>
          <a:stretch/>
        </p:blipFill>
        <p:spPr>
          <a:xfrm>
            <a:off x="1052945" y="241879"/>
            <a:ext cx="8243455" cy="5549322"/>
          </a:xfrm>
          <a:prstGeom prst="rect">
            <a:avLst/>
          </a:prstGeo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8642-951F-4088-B264-F79FF0D7CFFF}" type="datetime1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178637" y="5776913"/>
            <a:ext cx="2743200" cy="365125"/>
          </a:xfrm>
        </p:spPr>
        <p:txBody>
          <a:bodyPr/>
          <a:lstStyle/>
          <a:p>
            <a:r>
              <a:rPr lang="ru-RU" sz="2000" dirty="0" smtClean="0">
                <a:solidFill>
                  <a:schemeClr val="bg1"/>
                </a:solidFill>
              </a:rPr>
              <a:t>11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07" y="188724"/>
            <a:ext cx="5582766" cy="55747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89426"/>
            <a:ext cx="5692406" cy="3774065"/>
          </a:xfrm>
          <a:prstGeom prst="rect">
            <a:avLst/>
          </a:prstGeom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B2D05-37AF-4788-BEB1-31B252BE9049}" type="datetime1">
              <a:rPr lang="ru-RU" smtClean="0"/>
              <a:t>10.05.2023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296400" y="5877358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12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703" y="2677267"/>
            <a:ext cx="3879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«Журавли»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78" y="534065"/>
            <a:ext cx="5500486" cy="5486735"/>
          </a:xfrm>
          <a:prstGeom prst="rect">
            <a:avLst/>
          </a:prstGeom>
        </p:spPr>
      </p:pic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8AE9-D79E-4D8D-A37E-846EB94171F8}" type="datetime1">
              <a:rPr lang="ru-RU" smtClean="0"/>
              <a:t>10.05.2023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123218" y="5722061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13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8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45" y="405101"/>
            <a:ext cx="9319619" cy="5242286"/>
          </a:xfrm>
          <a:prstGeom prst="rect">
            <a:avLst/>
          </a:prstGeo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A36FA-3BF9-4DDC-9534-80D3FB0D5A8B}" type="datetime1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150928" y="5819306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14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477" y="2835384"/>
            <a:ext cx="5308303" cy="2986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32" y="379593"/>
            <a:ext cx="6330262" cy="4150843"/>
          </a:xfrm>
          <a:prstGeom prst="rect">
            <a:avLst/>
          </a:prstGeom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64CB-0FE5-4299-8865-F6F0D7AD031F}" type="datetime1">
              <a:rPr lang="ru-RU" smtClean="0"/>
              <a:t>10.05.2023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264628" y="5894550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15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38" y="218644"/>
            <a:ext cx="4393380" cy="54700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1519" y="5670123"/>
            <a:ext cx="387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Расул Гамзатов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rusinskiimir.ru/wp-content/uploads/2021/05/%D0%A4%D0%BE%D1%82%D0%BE.-%D0%9F%D0%B0%D0%BC%D1%8F%D1%82%D0%BD%D0%B8%D0%BA-%D1%81%D0%B5%D0%BC%D0%B8-%D0%B1%D1%80%D0%B0%D1%82%D1%8C%D1%8F%D0%BC-%D0%93%D0%B0%D0%B7%D0%B4%D0%B0%D0%BD%D0%BE%D0%B2%D1%8B%D0%BC-%D0%BF%D0%B0%D0%B2%D1%88%D0%B8%D0%BC-%D0%B2-%D0%B1%D0%BE%D1%8F%D1%85-%D0%B7%D0%B0-%D0%A0%D0%BE%D0%B4%D0%B8%D0%BD%D1%83-%D0%B2-%D0%92%D0%9E%D0%922.-%D0%A0%D1%83%D1%81%D0%B8%D0%BD%D1%81%D0%BA%D0%B8%D0%B9-%D0%9C%D0%B8%D1%80.-1024x67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11" y="1784427"/>
            <a:ext cx="6460825" cy="42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42944-42C7-4DB8-9B4C-816A6849762E}" type="datetime1">
              <a:rPr lang="ru-RU" smtClean="0"/>
              <a:t>10.05.2023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296400" y="5811335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16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49" y="572812"/>
            <a:ext cx="6905626" cy="5188227"/>
          </a:xfrm>
          <a:prstGeom prst="rect">
            <a:avLst/>
          </a:prstGeo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15BD-FE3B-4497-AB55-AB968CD0B777}" type="datetime1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196387" y="5692775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2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dn.culture.ru/images/ea307f19-9343-5157-87c2-834e0d7c100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" y="172065"/>
            <a:ext cx="7077077" cy="52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12132" y="5432852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Лебедев-Кумач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77151" y="2316163"/>
            <a:ext cx="3517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«Священная война»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FB6E-C019-4796-8C14-884A9BCA275C}" type="datetime1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78637" y="5692775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3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7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837" y="4934376"/>
            <a:ext cx="4904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Васильевич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182" y="1439761"/>
            <a:ext cx="6428509" cy="4454756"/>
          </a:xfrm>
          <a:prstGeom prst="rect">
            <a:avLst/>
          </a:prstGeom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400C-3745-465E-AAEB-6F4DAC6D7ACD}" type="datetime1">
              <a:rPr lang="ru-RU" smtClean="0"/>
              <a:t>10.05.2023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296400" y="5789028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4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0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576" y="161059"/>
            <a:ext cx="6561860" cy="5779652"/>
          </a:xfrm>
          <a:prstGeom prst="rect">
            <a:avLst/>
          </a:prstGeo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0DC-FCA7-4A91-8A7B-891C6090843C}" type="datetime1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102436" y="5730294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5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3" y="676275"/>
            <a:ext cx="9005455" cy="5065568"/>
          </a:xfrm>
          <a:prstGeom prst="rect">
            <a:avLst/>
          </a:prstGeo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4454-2638-4551-92F5-AAAFD33D507A}" type="datetime1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178637" y="5801302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6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466" y="193963"/>
            <a:ext cx="5643565" cy="5763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655" y="2316163"/>
            <a:ext cx="3158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землянке»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C1D9-D891-4533-AA90-70D67148E1CA}" type="datetime1">
              <a:rPr lang="ru-RU" smtClean="0"/>
              <a:t>10.05.2023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109364" y="5834351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7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8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5159"/>
          <a:stretch/>
        </p:blipFill>
        <p:spPr>
          <a:xfrm>
            <a:off x="609600" y="346365"/>
            <a:ext cx="6514507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949" y="4980542"/>
            <a:ext cx="387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 Алексей Сурков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1" y="4980542"/>
            <a:ext cx="4904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Листов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291" y="1882854"/>
            <a:ext cx="4131525" cy="3098644"/>
          </a:xfrm>
          <a:prstGeom prst="rect">
            <a:avLst/>
          </a:prstGeom>
        </p:spPr>
      </p:pic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4CB48-EBAC-4E7E-9655-7DC2F464F426}" type="datetime1">
              <a:rPr lang="ru-RU" smtClean="0"/>
              <a:t>10.05.2023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150927" y="5799705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8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8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like.net/uploads/posts/2022-11/1668336607_3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495" y="180687"/>
            <a:ext cx="7639050" cy="5720800"/>
          </a:xfrm>
          <a:prstGeom prst="rect">
            <a:avLst/>
          </a:prstGeo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A10F-F318-4C8D-91BF-0C4FBD7B8B3D}" type="datetime1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053945" y="5810999"/>
            <a:ext cx="2743200" cy="365125"/>
          </a:xfrm>
        </p:spPr>
        <p:txBody>
          <a:bodyPr/>
          <a:lstStyle/>
          <a:p>
            <a:fld id="{DFBDF614-32FC-4651-B055-EB8C04A67748}" type="slidenum">
              <a:rPr lang="ru-RU" sz="2000" smtClean="0">
                <a:solidFill>
                  <a:schemeClr val="bg1"/>
                </a:solidFill>
              </a:rPr>
              <a:t>9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67</Words>
  <Application>Microsoft Office PowerPoint</Application>
  <PresentationFormat>Широкоэкранный</PresentationFormat>
  <Paragraphs>49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9</cp:revision>
  <dcterms:created xsi:type="dcterms:W3CDTF">2023-05-10T00:45:41Z</dcterms:created>
  <dcterms:modified xsi:type="dcterms:W3CDTF">2023-05-10T01:34:06Z</dcterms:modified>
</cp:coreProperties>
</file>