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1" autoAdjust="0"/>
  </p:normalViewPr>
  <p:slideViewPr>
    <p:cSldViewPr>
      <p:cViewPr varScale="1">
        <p:scale>
          <a:sx n="56" d="100"/>
          <a:sy n="56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D0E0-7D64-4361-B4F7-028C109E211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41A47-204A-459B-A2A3-FB4835C871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71800" y="1412776"/>
            <a:ext cx="3871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Theme: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068960"/>
            <a:ext cx="741682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Computer </a:t>
            </a:r>
            <a:r>
              <a:rPr lang="en-US" sz="60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our life”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Ира</cp:lastModifiedBy>
  <cp:revision>3</cp:revision>
  <dcterms:created xsi:type="dcterms:W3CDTF">2014-02-18T16:54:39Z</dcterms:created>
  <dcterms:modified xsi:type="dcterms:W3CDTF">2019-04-19T18:08:53Z</dcterms:modified>
</cp:coreProperties>
</file>