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2" r:id="rId1"/>
  </p:sldMasterIdLst>
  <p:sldIdLst>
    <p:sldId id="256" r:id="rId2"/>
    <p:sldId id="257" r:id="rId3"/>
    <p:sldId id="276" r:id="rId4"/>
    <p:sldId id="258" r:id="rId5"/>
    <p:sldId id="259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343" autoAdjust="0"/>
  </p:normalViewPr>
  <p:slideViewPr>
    <p:cSldViewPr snapToGrid="0">
      <p:cViewPr varScale="1">
        <p:scale>
          <a:sx n="73" d="100"/>
          <a:sy n="73" d="100"/>
        </p:scale>
        <p:origin x="5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15653-A6DA-4410-A280-15B0FB02A747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A089C-36F2-4764-9830-F5DB87D68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571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15653-A6DA-4410-A280-15B0FB02A747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A089C-36F2-4764-9830-F5DB87D68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92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15653-A6DA-4410-A280-15B0FB02A747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A089C-36F2-4764-9830-F5DB87D68DC3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5087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15653-A6DA-4410-A280-15B0FB02A747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A089C-36F2-4764-9830-F5DB87D68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902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15653-A6DA-4410-A280-15B0FB02A747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A089C-36F2-4764-9830-F5DB87D68DC3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086928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15653-A6DA-4410-A280-15B0FB02A747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A089C-36F2-4764-9830-F5DB87D68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800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15653-A6DA-4410-A280-15B0FB02A747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A089C-36F2-4764-9830-F5DB87D68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6182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15653-A6DA-4410-A280-15B0FB02A747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A089C-36F2-4764-9830-F5DB87D68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514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15653-A6DA-4410-A280-15B0FB02A747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A089C-36F2-4764-9830-F5DB87D68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316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15653-A6DA-4410-A280-15B0FB02A747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A089C-36F2-4764-9830-F5DB87D68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217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15653-A6DA-4410-A280-15B0FB02A747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A089C-36F2-4764-9830-F5DB87D68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187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15653-A6DA-4410-A280-15B0FB02A747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A089C-36F2-4764-9830-F5DB87D68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091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15653-A6DA-4410-A280-15B0FB02A747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A089C-36F2-4764-9830-F5DB87D68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625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15653-A6DA-4410-A280-15B0FB02A747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A089C-36F2-4764-9830-F5DB87D68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851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15653-A6DA-4410-A280-15B0FB02A747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A089C-36F2-4764-9830-F5DB87D68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368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15653-A6DA-4410-A280-15B0FB02A747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A089C-36F2-4764-9830-F5DB87D68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108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15653-A6DA-4410-A280-15B0FB02A747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6DA089C-36F2-4764-9830-F5DB87D68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459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  <p:sldLayoutId id="2147483847" r:id="rId15"/>
    <p:sldLayoutId id="214748384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444137"/>
            <a:ext cx="7766936" cy="3606699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de-DE" sz="3200" b="1" dirty="0">
                <a:solidFill>
                  <a:srgbClr val="A53010">
                    <a:lumMod val="75000"/>
                  </a:srgbClr>
                </a:solidFill>
                <a:latin typeface="Century Gothic"/>
                <a:ea typeface="+mn-ea"/>
                <a:cs typeface="+mn-cs"/>
              </a:rPr>
              <a:t>P</a:t>
            </a:r>
            <a:r>
              <a:rPr lang="de-DE" sz="3200" b="1" dirty="0" smtClean="0">
                <a:solidFill>
                  <a:srgbClr val="A53010">
                    <a:lumMod val="75000"/>
                  </a:srgbClr>
                </a:solidFill>
                <a:latin typeface="Century Gothic"/>
                <a:ea typeface="+mn-ea"/>
                <a:cs typeface="+mn-cs"/>
              </a:rPr>
              <a:t>RO</a:t>
            </a:r>
            <a:r>
              <a:rPr lang="de-DE" sz="3200" b="1" dirty="0" smtClean="0">
                <a:solidFill>
                  <a:srgbClr val="A53010">
                    <a:lumMod val="75000"/>
                  </a:srgbClr>
                </a:solidFill>
                <a:latin typeface="Century Gothic"/>
              </a:rPr>
              <a:t>JEKT </a:t>
            </a:r>
            <a:r>
              <a:rPr lang="de-DE" sz="3200" b="1" dirty="0">
                <a:solidFill>
                  <a:srgbClr val="A53010">
                    <a:lumMod val="75000"/>
                  </a:srgbClr>
                </a:solidFill>
                <a:latin typeface="Century Gothic"/>
              </a:rPr>
              <a:t>ZUM THEMA:</a:t>
            </a:r>
            <a:r>
              <a:rPr lang="ru-RU" sz="3200" b="1" dirty="0">
                <a:solidFill>
                  <a:srgbClr val="A53010">
                    <a:lumMod val="75000"/>
                  </a:srgbClr>
                </a:solidFill>
                <a:latin typeface="Century Gothic"/>
              </a:rPr>
              <a:t/>
            </a:r>
            <a:br>
              <a:rPr lang="ru-RU" sz="3200" b="1" dirty="0">
                <a:solidFill>
                  <a:srgbClr val="A53010">
                    <a:lumMod val="75000"/>
                  </a:srgbClr>
                </a:solidFill>
                <a:latin typeface="Century Gothic"/>
              </a:rPr>
            </a:br>
            <a:r>
              <a:rPr lang="de-DE" sz="3200" b="1" dirty="0" smtClean="0">
                <a:solidFill>
                  <a:srgbClr val="A53010">
                    <a:lumMod val="75000"/>
                  </a:srgbClr>
                </a:solidFill>
                <a:latin typeface="Century Gothic"/>
              </a:rPr>
              <a:t>„Eine der populärsten touristischen Route Deutschlands“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640080"/>
            <a:ext cx="9144000" cy="5608320"/>
          </a:xfrm>
        </p:spPr>
        <p:txBody>
          <a:bodyPr>
            <a:normAutofit fontScale="92500" lnSpcReduction="20000"/>
          </a:bodyPr>
          <a:lstStyle/>
          <a:p>
            <a:pPr algn="r"/>
            <a:endParaRPr lang="de-DE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de-DE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de-DE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de-DE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de-DE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de-DE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de-DE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de-DE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de-DE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de-DE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de-DE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Die Arbeit hat vorbereitet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r"/>
            <a:r>
              <a:rPr lang="de-DE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Poljakova</a:t>
            </a:r>
            <a:r>
              <a:rPr lang="de-DE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G., </a:t>
            </a:r>
          </a:p>
          <a:p>
            <a:pPr algn="r"/>
            <a:r>
              <a:rPr lang="de-DE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die </a:t>
            </a:r>
            <a:r>
              <a:rPr lang="de-DE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Schülehrin</a:t>
            </a:r>
            <a:r>
              <a:rPr lang="de-DE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der 8.Klasse</a:t>
            </a:r>
          </a:p>
          <a:p>
            <a:pPr algn="r"/>
            <a:r>
              <a:rPr lang="de-DE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Deutschlehrerin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de-DE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Zdioruk</a:t>
            </a:r>
            <a:r>
              <a:rPr lang="de-DE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N.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69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Hannover - Münden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69" y="1828800"/>
            <a:ext cx="5072933" cy="4212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9097" y="1828800"/>
            <a:ext cx="5146765" cy="42125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838" y="6237075"/>
            <a:ext cx="1007161" cy="66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8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>
                <a:latin typeface="Times New Roman" panose="02020603050405020304" pitchFamily="18" charset="0"/>
                <a:ea typeface="Calibri" panose="020F0502020204030204" pitchFamily="34" charset="0"/>
              </a:rPr>
              <a:t>Die Stadt </a:t>
            </a:r>
            <a:r>
              <a:rPr lang="de-DE" u="sng" dirty="0">
                <a:latin typeface="Times New Roman" panose="02020603050405020304" pitchFamily="18" charset="0"/>
                <a:ea typeface="Calibri" panose="020F0502020204030204" pitchFamily="34" charset="0"/>
              </a:rPr>
              <a:t>Göttingen</a:t>
            </a:r>
            <a:r>
              <a:rPr lang="de-DE" dirty="0">
                <a:latin typeface="Times New Roman" panose="02020603050405020304" pitchFamily="18" charset="0"/>
                <a:ea typeface="Calibri" panose="020F0502020204030204" pitchFamily="34" charset="0"/>
              </a:rPr>
              <a:t> nennt man die Universitätsstadt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8823" y="2160588"/>
            <a:ext cx="5159828" cy="388077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39096" y="2160587"/>
            <a:ext cx="4676503" cy="38807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838" y="6237075"/>
            <a:ext cx="1007161" cy="66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90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err="1" smtClean="0"/>
              <a:t>Sababurg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9006" y="2160589"/>
            <a:ext cx="4937760" cy="3880773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68833" y="2160588"/>
            <a:ext cx="5068389" cy="38807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838" y="6237075"/>
            <a:ext cx="1007161" cy="66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>
                <a:latin typeface="Times New Roman" panose="02020603050405020304" pitchFamily="18" charset="0"/>
                <a:ea typeface="Calibri" panose="020F0502020204030204" pitchFamily="34" charset="0"/>
              </a:rPr>
              <a:t>Die Burg </a:t>
            </a:r>
            <a:r>
              <a:rPr lang="de-DE" u="sng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Trendelburg</a:t>
            </a:r>
            <a:r>
              <a:rPr lang="de-DE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6914" y="1580606"/>
            <a:ext cx="7929155" cy="44614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838" y="6237075"/>
            <a:ext cx="1007161" cy="66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46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Die Stadt Polle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1073" y="2160588"/>
            <a:ext cx="4741817" cy="388077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55771" y="2160587"/>
            <a:ext cx="5473338" cy="38807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838" y="6237075"/>
            <a:ext cx="1007161" cy="66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53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>
                <a:latin typeface="Times New Roman" panose="02020603050405020304" pitchFamily="18" charset="0"/>
                <a:ea typeface="Calibri" panose="020F0502020204030204" pitchFamily="34" charset="0"/>
              </a:rPr>
              <a:t>Die Stadt </a:t>
            </a:r>
            <a:r>
              <a:rPr lang="de-DE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Bodenwerden</a:t>
            </a:r>
            <a:r>
              <a:rPr lang="de-DE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7520" y="1415806"/>
            <a:ext cx="4598125" cy="47106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838" y="6237075"/>
            <a:ext cx="1007161" cy="66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35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>
                <a:solidFill>
                  <a:srgbClr val="90C2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Die Stadt </a:t>
            </a:r>
            <a:r>
              <a:rPr lang="de-DE" u="sng" dirty="0">
                <a:solidFill>
                  <a:srgbClr val="90C2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Bodenwerden</a:t>
            </a:r>
            <a:r>
              <a:rPr lang="de-DE" dirty="0">
                <a:solidFill>
                  <a:srgbClr val="90C2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42665" y="1930400"/>
            <a:ext cx="4209049" cy="4111626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81331" y="1930400"/>
            <a:ext cx="4158002" cy="41116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838" y="6237075"/>
            <a:ext cx="1007161" cy="66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99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Die Stadt Hameln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5760" y="2160590"/>
            <a:ext cx="5251269" cy="3880772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35486" y="2160588"/>
            <a:ext cx="3030583" cy="38814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838" y="6237075"/>
            <a:ext cx="1007161" cy="66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3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>
                <a:latin typeface="Times New Roman" panose="02020603050405020304" pitchFamily="18" charset="0"/>
                <a:ea typeface="Calibri" panose="020F0502020204030204" pitchFamily="34" charset="0"/>
              </a:rPr>
              <a:t>Die Stadt </a:t>
            </a:r>
            <a:r>
              <a:rPr lang="de-DE" u="sng" dirty="0">
                <a:latin typeface="Times New Roman" panose="02020603050405020304" pitchFamily="18" charset="0"/>
                <a:ea typeface="Calibri" panose="020F0502020204030204" pitchFamily="34" charset="0"/>
              </a:rPr>
              <a:t>Bremen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7862" y="2240491"/>
            <a:ext cx="4468903" cy="379646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39097" y="2165658"/>
            <a:ext cx="3434905" cy="38712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838" y="6237075"/>
            <a:ext cx="1007161" cy="66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2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indent="450215" algn="ctr">
              <a:spcAft>
                <a:spcPts val="0"/>
              </a:spcAft>
            </a:pPr>
            <a:r>
              <a:rPr lang="de-DE" dirty="0">
                <a:latin typeface="Times New Roman" panose="02020603050405020304" pitchFamily="18" charset="0"/>
                <a:ea typeface="Calibri" panose="020F0502020204030204" pitchFamily="34" charset="0"/>
              </a:rPr>
              <a:t>Herzlich willkommen auf die Deutsche Märchenstraße!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570" y="6812281"/>
            <a:ext cx="8596668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838" y="6237075"/>
            <a:ext cx="1007161" cy="66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2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u="sng" dirty="0">
                <a:solidFill>
                  <a:srgbClr val="A53010">
                    <a:lumMod val="75000"/>
                  </a:srgbClr>
                </a:solidFill>
                <a:latin typeface="Century Gothic"/>
              </a:rPr>
              <a:t>Das Ziel und die Hauptaufgabe</a:t>
            </a:r>
            <a:r>
              <a:rPr lang="ru-RU" u="sng" dirty="0">
                <a:solidFill>
                  <a:srgbClr val="A53010">
                    <a:lumMod val="75000"/>
                  </a:srgbClr>
                </a:solidFill>
                <a:latin typeface="Century Gothic"/>
              </a:rPr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3297059"/>
            <a:ext cx="8596668" cy="2790232"/>
          </a:xfrm>
        </p:spPr>
        <p:txBody>
          <a:bodyPr>
            <a:normAutofit/>
          </a:bodyPr>
          <a:lstStyle/>
          <a:p>
            <a:r>
              <a:rPr lang="de-DE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die weltbekanntesten deutschen Städte der Märchenstraße kennenzulernen und </a:t>
            </a:r>
            <a:r>
              <a:rPr lang="de-DE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vorzustellen</a:t>
            </a:r>
          </a:p>
          <a:p>
            <a:r>
              <a:rPr lang="de-D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de-DE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 Reiseführer über die Deutsche Märchenstraße vorzubereiten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829" y="5921984"/>
            <a:ext cx="1007161" cy="66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6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u="sng" dirty="0"/>
              <a:t>Gliederung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502229"/>
            <a:ext cx="8596668" cy="5016137"/>
          </a:xfrm>
        </p:spPr>
        <p:txBody>
          <a:bodyPr>
            <a:normAutofit fontScale="77500" lnSpcReduction="20000"/>
          </a:bodyPr>
          <a:lstStyle/>
          <a:p>
            <a:r>
              <a:rPr lang="de-DE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Was ist die Deutsche Märchenstraße?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Eine Reise durchs Märchenland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Die Stadt Hanau.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Die Stadt Marburg.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Die Hauptstadt der beliebtesten Märchengestallt.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Die Hauptstadt der Deutschen Märchenstraße.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Die Stadt Hannover-Münden.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Die Universitätsstadt Göttingen.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de-DE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Sababurg</a:t>
            </a:r>
            <a:r>
              <a:rPr lang="de-DE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Die Burg </a:t>
            </a:r>
            <a:r>
              <a:rPr lang="de-DE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Trendelburg</a:t>
            </a:r>
            <a:r>
              <a:rPr lang="de-DE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Die Stadt Polle.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Die Stadt Hameln.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 Die Stadt Bremen.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Schlussfolgerungen.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IV. Die Literatur.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8122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383" y="66332"/>
            <a:ext cx="6008913" cy="66675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838" y="6237075"/>
            <a:ext cx="1007161" cy="66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4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838" y="6237075"/>
            <a:ext cx="1007161" cy="6624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610" y="72718"/>
            <a:ext cx="5956601" cy="683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69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Die Stadt Hanau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7334" y="2160589"/>
            <a:ext cx="4183591" cy="388077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21086" y="2160589"/>
            <a:ext cx="3971108" cy="38814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839" y="6237075"/>
            <a:ext cx="911368" cy="59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8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Die Stadt Marburg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26034" y="1930401"/>
            <a:ext cx="5358804" cy="4110960"/>
          </a:xfrm>
          <a:prstGeom prst="rect">
            <a:avLst/>
          </a:prstGeom>
        </p:spPr>
      </p:pic>
      <p:pic>
        <p:nvPicPr>
          <p:cNvPr id="9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1930400"/>
            <a:ext cx="4835192" cy="411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838" y="6250138"/>
            <a:ext cx="1007161" cy="66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7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13954"/>
            <a:ext cx="8596668" cy="1316446"/>
          </a:xfrm>
        </p:spPr>
        <p:txBody>
          <a:bodyPr/>
          <a:lstStyle/>
          <a:p>
            <a:pPr algn="ctr"/>
            <a:r>
              <a:rPr lang="de-DE" dirty="0" smtClean="0"/>
              <a:t>Schwalmstadt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21087" y="2063931"/>
            <a:ext cx="4167050" cy="3925843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77334" y="2063932"/>
            <a:ext cx="4208175" cy="39780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838" y="6237075"/>
            <a:ext cx="1007161" cy="66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04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u="sng" dirty="0">
                <a:latin typeface="Times New Roman" panose="02020603050405020304" pitchFamily="18" charset="0"/>
                <a:ea typeface="Calibri" panose="020F0502020204030204" pitchFamily="34" charset="0"/>
              </a:rPr>
              <a:t>Kassel </a:t>
            </a:r>
            <a:r>
              <a:rPr lang="de-DE" dirty="0">
                <a:latin typeface="Times New Roman" panose="02020603050405020304" pitchFamily="18" charset="0"/>
                <a:ea typeface="Calibri" panose="020F0502020204030204" pitchFamily="34" charset="0"/>
              </a:rPr>
              <a:t>ist die Hauptstadt der Deutschen Märchenstraße.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6570" y="2160589"/>
            <a:ext cx="5525589" cy="3880773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00800" y="2160589"/>
            <a:ext cx="4480559" cy="38807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838" y="6237075"/>
            <a:ext cx="1007161" cy="66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70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209</TotalTime>
  <Words>198</Words>
  <Application>Microsoft Office PowerPoint</Application>
  <PresentationFormat>Широкоэкранный</PresentationFormat>
  <Paragraphs>49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Calibri</vt:lpstr>
      <vt:lpstr>Century Gothic</vt:lpstr>
      <vt:lpstr>Times New Roman</vt:lpstr>
      <vt:lpstr>Trebuchet MS</vt:lpstr>
      <vt:lpstr>Wingdings 3</vt:lpstr>
      <vt:lpstr>Аспект</vt:lpstr>
      <vt:lpstr>PROJEKT ZUM THEMA: „Eine der populärsten touristischen Route Deutschlands“</vt:lpstr>
      <vt:lpstr>Das Ziel und die Hauptaufgabe:</vt:lpstr>
      <vt:lpstr>Gliederung </vt:lpstr>
      <vt:lpstr>Презентация PowerPoint</vt:lpstr>
      <vt:lpstr>Презентация PowerPoint</vt:lpstr>
      <vt:lpstr>Die Stadt Hanau</vt:lpstr>
      <vt:lpstr>Die Stadt Marburg</vt:lpstr>
      <vt:lpstr>Schwalmstadt</vt:lpstr>
      <vt:lpstr>Kassel ist die Hauptstadt der Deutschen Märchenstraße. </vt:lpstr>
      <vt:lpstr>Hannover - Münden</vt:lpstr>
      <vt:lpstr>Die Stadt Göttingen nennt man die Universitätsstadt</vt:lpstr>
      <vt:lpstr>Sababurg</vt:lpstr>
      <vt:lpstr>Die Burg Trendelburg </vt:lpstr>
      <vt:lpstr>Die Stadt Polle</vt:lpstr>
      <vt:lpstr>Die Stadt Bodenwerden </vt:lpstr>
      <vt:lpstr>Die Stadt Bodenwerden </vt:lpstr>
      <vt:lpstr>Die Stadt Hameln</vt:lpstr>
      <vt:lpstr>Die Stadt Bremen</vt:lpstr>
      <vt:lpstr>Herzlich willkommen auf die Deutsche Märchenstraße!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ZUM THEMA: «Die Deutsche Märchenstraße»</dc:title>
  <dc:creator>Наталья Здиорук</dc:creator>
  <cp:lastModifiedBy>Наталья Здиорук</cp:lastModifiedBy>
  <cp:revision>29</cp:revision>
  <dcterms:created xsi:type="dcterms:W3CDTF">2020-01-27T17:10:31Z</dcterms:created>
  <dcterms:modified xsi:type="dcterms:W3CDTF">2023-03-20T19:39:56Z</dcterms:modified>
</cp:coreProperties>
</file>