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5" r:id="rId8"/>
    <p:sldId id="260" r:id="rId9"/>
    <p:sldId id="266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8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0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8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7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1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E1CA-547E-4B45-93C3-398177DF5B7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FB80-8DDE-4B20-AE24-3A6569A75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КОНКУРС ЭРУДИТ</a:t>
            </a:r>
            <a:br>
              <a:rPr lang="ru-RU" sz="5400" b="1" dirty="0" smtClean="0"/>
            </a:br>
            <a:r>
              <a:rPr lang="ru-RU" sz="5400" b="1" dirty="0" smtClean="0"/>
              <a:t>3 ЭТАП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1825625"/>
            <a:ext cx="4962532" cy="4351338"/>
          </a:xfrm>
        </p:spPr>
      </p:pic>
    </p:spTree>
    <p:extLst>
      <p:ext uri="{BB962C8B-B14F-4D97-AF65-F5344CB8AC3E}">
        <p14:creationId xmlns:p14="http://schemas.microsoft.com/office/powerpoint/2010/main" val="173502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ХЛЕБОПЕКАРНЫЕ ДРОЖЖИ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1" y="1825625"/>
            <a:ext cx="2872891" cy="42581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23" y="2000760"/>
            <a:ext cx="6501143" cy="3656893"/>
          </a:xfrm>
        </p:spPr>
      </p:pic>
    </p:spTree>
    <p:extLst>
      <p:ext uri="{BB962C8B-B14F-4D97-AF65-F5344CB8AC3E}">
        <p14:creationId xmlns:p14="http://schemas.microsoft.com/office/powerpoint/2010/main" val="57220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ОБЩЕГО?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6" y="1966037"/>
            <a:ext cx="5936245" cy="37101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98" y="1681163"/>
            <a:ext cx="3504933" cy="4319071"/>
          </a:xfrm>
        </p:spPr>
      </p:pic>
    </p:spTree>
    <p:extLst>
      <p:ext uri="{BB962C8B-B14F-4D97-AF65-F5344CB8AC3E}">
        <p14:creationId xmlns:p14="http://schemas.microsoft.com/office/powerpoint/2010/main" val="202285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	</a:t>
            </a:r>
            <a:r>
              <a:rPr lang="ru-RU" sz="5400" b="1" dirty="0" smtClean="0">
                <a:solidFill>
                  <a:srgbClr val="002060"/>
                </a:solidFill>
              </a:rPr>
              <a:t>ЧТО ЭТО ЗА КОЛЕСО?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50" y="1690688"/>
            <a:ext cx="5005099" cy="4428379"/>
          </a:xfrm>
        </p:spPr>
      </p:pic>
    </p:spTree>
    <p:extLst>
      <p:ext uri="{BB962C8B-B14F-4D97-AF65-F5344CB8AC3E}">
        <p14:creationId xmlns:p14="http://schemas.microsoft.com/office/powerpoint/2010/main" val="308732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ЭТО? КТО ЭТО?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30" y="1825625"/>
            <a:ext cx="6055539" cy="4351338"/>
          </a:xfrm>
        </p:spPr>
      </p:pic>
    </p:spTree>
    <p:extLst>
      <p:ext uri="{BB962C8B-B14F-4D97-AF65-F5344CB8AC3E}">
        <p14:creationId xmlns:p14="http://schemas.microsoft.com/office/powerpoint/2010/main" val="219675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08810"/>
            <a:ext cx="10515600" cy="288226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Каких </a:t>
            </a:r>
            <a:r>
              <a:rPr lang="ru-RU" b="1" dirty="0">
                <a:solidFill>
                  <a:srgbClr val="002060"/>
                </a:solidFill>
              </a:rPr>
              <a:t>животных используют в «тихой охоте» и на кого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9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ТРЮФЕЛИ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57" y="1422923"/>
            <a:ext cx="4578789" cy="34340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769">
            <a:off x="349941" y="3517165"/>
            <a:ext cx="4022795" cy="267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969">
            <a:off x="8476092" y="3678702"/>
            <a:ext cx="3374741" cy="25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531620"/>
            <a:ext cx="10515600" cy="367093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Почему </a:t>
            </a:r>
            <a:r>
              <a:rPr lang="ru-RU" b="1" dirty="0">
                <a:solidFill>
                  <a:srgbClr val="002060"/>
                </a:solidFill>
              </a:rPr>
              <a:t>в древности в Китае зеленой плесенью обрабатывали раны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2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ПЕНИЦИЛЛИН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50478"/>
            <a:ext cx="5043639" cy="40688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02" y="1660321"/>
            <a:ext cx="4597415" cy="4625279"/>
          </a:xfrm>
        </p:spPr>
      </p:pic>
    </p:spTree>
    <p:extLst>
      <p:ext uri="{BB962C8B-B14F-4D97-AF65-F5344CB8AC3E}">
        <p14:creationId xmlns:p14="http://schemas.microsoft.com/office/powerpoint/2010/main" val="164919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580" y="1931670"/>
            <a:ext cx="10515600" cy="27889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6700" b="1" dirty="0" smtClean="0">
                <a:solidFill>
                  <a:srgbClr val="002060"/>
                </a:solidFill>
              </a:rPr>
              <a:t>Какие грибы</a:t>
            </a:r>
            <a:br>
              <a:rPr lang="ru-RU" sz="6700" b="1" dirty="0" smtClean="0">
                <a:solidFill>
                  <a:srgbClr val="002060"/>
                </a:solidFill>
              </a:rPr>
            </a:br>
            <a:r>
              <a:rPr lang="ru-RU" sz="6700" b="1" dirty="0" smtClean="0">
                <a:solidFill>
                  <a:srgbClr val="002060"/>
                </a:solidFill>
              </a:rPr>
              <a:t> </a:t>
            </a:r>
            <a:r>
              <a:rPr lang="ru-RU" sz="6700" b="1" dirty="0">
                <a:solidFill>
                  <a:srgbClr val="002060"/>
                </a:solidFill>
              </a:rPr>
              <a:t>нас кормят каждый день</a:t>
            </a:r>
            <a:r>
              <a:rPr lang="ru-RU" sz="6700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2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25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КОНКУРС ЭРУДИТ 3 ЭТАП</vt:lpstr>
      <vt:lpstr>ЧТО ОБЩЕГО?</vt:lpstr>
      <vt:lpstr> ЧТО ЭТО ЗА КОЛЕСО?</vt:lpstr>
      <vt:lpstr>ЧТО ЭТО? КТО ЭТО?</vt:lpstr>
      <vt:lpstr>  Каких животных используют в «тихой охоте» и на кого? </vt:lpstr>
      <vt:lpstr>ТРЮФЕЛИ</vt:lpstr>
      <vt:lpstr>Почему в древности в Китае зеленой плесенью обрабатывали раны? </vt:lpstr>
      <vt:lpstr>ПЕНИЦИЛЛИН</vt:lpstr>
      <vt:lpstr> Какие грибы  нас кормят каждый день?  </vt:lpstr>
      <vt:lpstr>ХЛЕБОПЕКАРНЫЕ ДРОЖЖИ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ОБЩЕГО?</dc:title>
  <dc:creator>Вита</dc:creator>
  <cp:lastModifiedBy>Вита</cp:lastModifiedBy>
  <cp:revision>28</cp:revision>
  <dcterms:created xsi:type="dcterms:W3CDTF">2018-06-22T22:37:43Z</dcterms:created>
  <dcterms:modified xsi:type="dcterms:W3CDTF">2018-06-23T11:01:04Z</dcterms:modified>
</cp:coreProperties>
</file>