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2" r:id="rId3"/>
    <p:sldId id="256" r:id="rId4"/>
    <p:sldId id="263" r:id="rId5"/>
    <p:sldId id="257" r:id="rId6"/>
    <p:sldId id="264" r:id="rId7"/>
    <p:sldId id="258" r:id="rId8"/>
    <p:sldId id="265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9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4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1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F059-EE35-47A1-A682-DAF2B0185FC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F775-5723-475C-91EF-177CB6838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КОНКУРС «ЭРУДИТ»</a:t>
            </a:r>
            <a:br>
              <a:rPr lang="ru-RU" sz="5400" b="1" dirty="0" smtClean="0"/>
            </a:br>
            <a:r>
              <a:rPr lang="ru-RU" sz="5400" b="1" dirty="0" smtClean="0"/>
              <a:t>2 ЭТАП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1825625"/>
            <a:ext cx="4962532" cy="4351338"/>
          </a:xfrm>
        </p:spPr>
      </p:pic>
    </p:spTree>
    <p:extLst>
      <p:ext uri="{BB962C8B-B14F-4D97-AF65-F5344CB8AC3E}">
        <p14:creationId xmlns:p14="http://schemas.microsoft.com/office/powerpoint/2010/main" val="14762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017270"/>
            <a:ext cx="10515600" cy="447818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</a:t>
            </a:r>
            <a:r>
              <a:rPr lang="ru-RU" b="1" dirty="0"/>
              <a:t>джунглях Амазонки растет гриб, который по своему усмотрению может вызывать дождь: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споры </a:t>
            </a:r>
            <a:r>
              <a:rPr lang="ru-RU" b="1" dirty="0"/>
              <a:t>гриба поднимаются вверх.</a:t>
            </a:r>
            <a:br>
              <a:rPr lang="ru-RU" b="1" dirty="0"/>
            </a:br>
            <a:r>
              <a:rPr lang="ru-RU" b="1" dirty="0"/>
              <a:t>Объясните – какое физическое явление происходит?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ЛЕСА АМАЗОНКИ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99" y="1234666"/>
            <a:ext cx="8144261" cy="5429507"/>
          </a:xfrm>
        </p:spPr>
      </p:pic>
    </p:spTree>
    <p:extLst>
      <p:ext uri="{BB962C8B-B14F-4D97-AF65-F5344CB8AC3E}">
        <p14:creationId xmlns:p14="http://schemas.microsoft.com/office/powerpoint/2010/main" val="11537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40231"/>
            <a:ext cx="10515600" cy="3314700"/>
          </a:xfr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Какими </a:t>
            </a:r>
            <a:r>
              <a:rPr lang="ru-RU" sz="6600" b="1" dirty="0">
                <a:solidFill>
                  <a:srgbClr val="002060"/>
                </a:solidFill>
              </a:rPr>
              <a:t>грибами и какие заболевания лечат животные? 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63944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994">
            <a:off x="223712" y="582418"/>
            <a:ext cx="3646593" cy="273494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59" y="2973919"/>
            <a:ext cx="3131954" cy="2348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089">
            <a:off x="615589" y="4157592"/>
            <a:ext cx="3730937" cy="235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896">
            <a:off x="8360999" y="822156"/>
            <a:ext cx="3475133" cy="2606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30" y="121948"/>
            <a:ext cx="2635740" cy="2460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043">
            <a:off x="8335482" y="4062986"/>
            <a:ext cx="2873540" cy="23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31670"/>
            <a:ext cx="10598150" cy="294894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Что такое «</a:t>
            </a:r>
            <a:r>
              <a:rPr lang="ru-RU" b="1" dirty="0" err="1">
                <a:solidFill>
                  <a:srgbClr val="002060"/>
                </a:solidFill>
              </a:rPr>
              <a:t>Ведьмины</a:t>
            </a:r>
            <a:r>
              <a:rPr lang="ru-RU" b="1" dirty="0">
                <a:solidFill>
                  <a:srgbClr val="002060"/>
                </a:solidFill>
              </a:rPr>
              <a:t> круги</a:t>
            </a:r>
            <a:r>
              <a:rPr lang="ru-RU" b="1" dirty="0" smtClean="0">
                <a:solidFill>
                  <a:srgbClr val="002060"/>
                </a:solidFill>
              </a:rPr>
              <a:t>»?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5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ВЕДЬМИНЫ КРУГИ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59" y="1463040"/>
            <a:ext cx="7814809" cy="5205413"/>
          </a:xfrm>
        </p:spPr>
      </p:pic>
    </p:spTree>
    <p:extLst>
      <p:ext uri="{BB962C8B-B14F-4D97-AF65-F5344CB8AC3E}">
        <p14:creationId xmlns:p14="http://schemas.microsoft.com/office/powerpoint/2010/main" val="625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463040"/>
            <a:ext cx="10515600" cy="309943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Может ли гриб сам взобраться на облюбованный пенек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116">
              <a:srgbClr val="A9EFDC"/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ПЛАЗМОДИЙ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44" y="1825625"/>
            <a:ext cx="6785712" cy="4351338"/>
          </a:xfrm>
        </p:spPr>
      </p:pic>
    </p:spTree>
    <p:extLst>
      <p:ext uri="{BB962C8B-B14F-4D97-AF65-F5344CB8AC3E}">
        <p14:creationId xmlns:p14="http://schemas.microsoft.com/office/powerpoint/2010/main" val="7035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32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КОНКУРС «ЭРУДИТ» 2 ЭТАП</vt:lpstr>
      <vt:lpstr>   В джунглях Амазонки растет гриб, который по своему усмотрению может вызывать дождь:  споры гриба поднимаются вверх. Объясните – какое физическое явление происходит? </vt:lpstr>
      <vt:lpstr>ЛЕСА АМАЗОНКИ</vt:lpstr>
      <vt:lpstr>Какими грибами и какие заболевания лечат животные?  </vt:lpstr>
      <vt:lpstr>Презентация PowerPoint</vt:lpstr>
      <vt:lpstr>Что такое «Ведьмины круги»? </vt:lpstr>
      <vt:lpstr>ВЕДЬМИНЫ КРУГИ</vt:lpstr>
      <vt:lpstr>Может ли гриб сам взобраться на облюбованный пенек?  </vt:lpstr>
      <vt:lpstr>ПЛАЗМОДИЙ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АМАЗОНКИ</dc:title>
  <dc:creator>Вита</dc:creator>
  <cp:lastModifiedBy>Вита</cp:lastModifiedBy>
  <cp:revision>35</cp:revision>
  <dcterms:created xsi:type="dcterms:W3CDTF">2018-06-22T22:29:30Z</dcterms:created>
  <dcterms:modified xsi:type="dcterms:W3CDTF">2018-06-23T11:05:31Z</dcterms:modified>
</cp:coreProperties>
</file>