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5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1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4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64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8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7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3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5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4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3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A473-6F32-42F3-A4CD-EC4F3F8BC92C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043BD-CDF1-4137-A9AF-D22C0A12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57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КОНКУРС </a:t>
            </a:r>
            <a:r>
              <a:rPr lang="ru-RU" sz="5400" b="1" smtClean="0">
                <a:solidFill>
                  <a:schemeClr val="bg1"/>
                </a:solidFill>
              </a:rPr>
              <a:t>«ЭРУДИТ»</a:t>
            </a:r>
            <a:r>
              <a:rPr lang="ru-RU" sz="5400" b="1" dirty="0" smtClean="0">
                <a:solidFill>
                  <a:schemeClr val="bg1"/>
                </a:solidFill>
              </a:rPr>
              <a:t/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 1 ЭТАП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4" y="1825625"/>
            <a:ext cx="4962532" cy="4351338"/>
          </a:xfrm>
        </p:spPr>
      </p:pic>
    </p:spTree>
    <p:extLst>
      <p:ext uri="{BB962C8B-B14F-4D97-AF65-F5344CB8AC3E}">
        <p14:creationId xmlns:p14="http://schemas.microsoft.com/office/powerpoint/2010/main" val="39869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НЕОБЫЧНЫЕ ГРИБЫ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930" y="1825625"/>
            <a:ext cx="6962140" cy="4351338"/>
          </a:xfrm>
        </p:spPr>
      </p:pic>
    </p:spTree>
    <p:extLst>
      <p:ext uri="{BB962C8B-B14F-4D97-AF65-F5344CB8AC3E}">
        <p14:creationId xmlns:p14="http://schemas.microsoft.com/office/powerpoint/2010/main" val="128677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147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0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432" y="72428"/>
            <a:ext cx="9047428" cy="678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8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74" y="0"/>
            <a:ext cx="10287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0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57" y="1"/>
            <a:ext cx="9174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1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КОНКУРС «ЭРУДИТ»  1 ЭТАП</vt:lpstr>
      <vt:lpstr>НЕОБЫЧНЫЕ ГРИБЫ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ГРИБЫ</dc:title>
  <dc:creator>Вита</dc:creator>
  <cp:lastModifiedBy>Вита</cp:lastModifiedBy>
  <cp:revision>22</cp:revision>
  <dcterms:created xsi:type="dcterms:W3CDTF">2018-06-22T22:17:59Z</dcterms:created>
  <dcterms:modified xsi:type="dcterms:W3CDTF">2018-06-23T10:09:25Z</dcterms:modified>
</cp:coreProperties>
</file>