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7" r:id="rId2"/>
    <p:sldId id="266" r:id="rId3"/>
    <p:sldId id="273" r:id="rId4"/>
    <p:sldId id="271" r:id="rId5"/>
    <p:sldId id="272" r:id="rId6"/>
    <p:sldId id="274" r:id="rId7"/>
    <p:sldId id="275" r:id="rId8"/>
    <p:sldId id="276" r:id="rId9"/>
    <p:sldId id="277" r:id="rId10"/>
    <p:sldId id="268" r:id="rId11"/>
    <p:sldId id="270" r:id="rId12"/>
    <p:sldId id="278" r:id="rId13"/>
    <p:sldId id="279" r:id="rId14"/>
    <p:sldId id="280" r:id="rId15"/>
  </p:sldIdLst>
  <p:sldSz cx="9144000" cy="6858000" type="screen4x3"/>
  <p:notesSz cx="6858000" cy="9144000"/>
  <p:embeddedFontLst>
    <p:embeddedFont>
      <p:font typeface="Tomat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-slovo.ru/pre_school_education/518/" TargetMode="External"/><Relationship Id="rId7" Type="http://schemas.openxmlformats.org/officeDocument/2006/relationships/hyperlink" Target="http://skazki.clan.su/publ/rozhdestvenskie_skazki/5" TargetMode="External"/><Relationship Id="rId2" Type="http://schemas.openxmlformats.org/officeDocument/2006/relationships/hyperlink" Target="https://happy-school.ru/publ/detjam/detjam_o_prazdnikakh/chitaem_ikonu_rozhdestvo_khristovo/141-1-0-251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za-pravoslavie.narod.ru/detskie/rojdestvenskie.htm#a1" TargetMode="External"/><Relationship Id="rId5" Type="http://schemas.openxmlformats.org/officeDocument/2006/relationships/hyperlink" Target="http://rojdestvo.paskha.ru/" TargetMode="External"/><Relationship Id="rId4" Type="http://schemas.openxmlformats.org/officeDocument/2006/relationships/hyperlink" Target="http://www.radostmoya.r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5760640" cy="868958"/>
          </a:xfrm>
        </p:spPr>
        <p:txBody>
          <a:bodyPr/>
          <a:lstStyle/>
          <a:p>
            <a:r>
              <a:rPr lang="ru-RU" sz="16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omato" pitchFamily="2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omato" pitchFamily="2" charset="0"/>
              </a:rPr>
            </a:br>
            <a:r>
              <a:rPr lang="ru-RU" sz="16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omato" pitchFamily="2" charset="0"/>
              </a:rPr>
              <a:t>детский сад № 37</a:t>
            </a:r>
            <a:endParaRPr lang="ru-RU" sz="16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6635080" cy="4525963"/>
          </a:xfrm>
        </p:spPr>
        <p:txBody>
          <a:bodyPr/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«Знакомство </a:t>
            </a:r>
            <a:r>
              <a:rPr lang="ru-RU" sz="3600" b="1" dirty="0">
                <a:solidFill>
                  <a:srgbClr val="0000FF"/>
                </a:solidFill>
              </a:rPr>
              <a:t>дошкольников с православным праздником Рождество Христово» </a:t>
            </a:r>
            <a:endParaRPr lang="ru-RU" sz="36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00FF"/>
              </a:solidFill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Составил: старший воспитатель </a:t>
            </a:r>
          </a:p>
          <a:p>
            <a:pPr marL="0" indent="0" algn="r">
              <a:buNone/>
            </a:pPr>
            <a:r>
              <a:rPr lang="ru-RU" sz="2400" b="1" dirty="0" err="1" smtClean="0">
                <a:solidFill>
                  <a:srgbClr val="0000FF"/>
                </a:solidFill>
              </a:rPr>
              <a:t>Чалапко</a:t>
            </a:r>
            <a:r>
              <a:rPr lang="ru-RU" sz="2400" b="1" dirty="0" smtClean="0">
                <a:solidFill>
                  <a:srgbClr val="0000FF"/>
                </a:solidFill>
              </a:rPr>
              <a:t> Н.М.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00FF"/>
                </a:solidFill>
              </a:rPr>
              <a:t>Одинцовский муниципальный район, 2018</a:t>
            </a:r>
          </a:p>
        </p:txBody>
      </p:sp>
    </p:spTree>
    <p:extLst>
      <p:ext uri="{BB962C8B-B14F-4D97-AF65-F5344CB8AC3E}">
        <p14:creationId xmlns:p14="http://schemas.microsoft.com/office/powerpoint/2010/main" val="171331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408712" cy="1012974"/>
          </a:xfrm>
        </p:spPr>
        <p:txBody>
          <a:bodyPr/>
          <a:lstStyle/>
          <a:p>
            <a:pPr algn="just"/>
            <a:r>
              <a:rPr lang="ru-RU" sz="2800" b="1" dirty="0" smtClean="0"/>
              <a:t>Холл 2 этажа – изменение развивающей предметно-пространственной среды детского сада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43665"/>
            <a:ext cx="5976664" cy="4482498"/>
          </a:xfrm>
        </p:spPr>
      </p:pic>
    </p:spTree>
    <p:extLst>
      <p:ext uri="{BB962C8B-B14F-4D97-AF65-F5344CB8AC3E}">
        <p14:creationId xmlns:p14="http://schemas.microsoft.com/office/powerpoint/2010/main" val="361644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347048" cy="1012974"/>
          </a:xfrm>
        </p:spPr>
        <p:txBody>
          <a:bodyPr/>
          <a:lstStyle/>
          <a:p>
            <a:r>
              <a:rPr lang="ru-RU" sz="2800" b="1" dirty="0" smtClean="0"/>
              <a:t>Холл 2 этажа – выставка творческих работ взрослых и детей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6476537" cy="4857403"/>
          </a:xfrm>
        </p:spPr>
      </p:pic>
    </p:spTree>
    <p:extLst>
      <p:ext uri="{BB962C8B-B14F-4D97-AF65-F5344CB8AC3E}">
        <p14:creationId xmlns:p14="http://schemas.microsoft.com/office/powerpoint/2010/main" val="322833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5976664" cy="1143000"/>
          </a:xfrm>
        </p:spPr>
        <p:txBody>
          <a:bodyPr/>
          <a:lstStyle/>
          <a:p>
            <a:r>
              <a:rPr lang="ru-RU" sz="4000" b="1" dirty="0" smtClean="0"/>
              <a:t>Творческие работы взрослых и детей 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4152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5" y="548680"/>
            <a:ext cx="6858249" cy="1143000"/>
          </a:xfrm>
        </p:spPr>
        <p:txBody>
          <a:bodyPr/>
          <a:lstStyle/>
          <a:p>
            <a:r>
              <a:rPr lang="ru-RU" sz="4000" b="1" dirty="0" smtClean="0"/>
              <a:t>Ссылки на </a:t>
            </a:r>
            <a:r>
              <a:rPr lang="ru-RU" sz="4000" b="1" dirty="0" err="1" smtClean="0"/>
              <a:t>интернет-ресурсы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6336704" cy="5544616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happy-school.ru/publ/detjam/detjam_o_prazdnikakh/chitaem_ikonu_rozhdestvo_khristovo/141-1-0-25106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https://www.portal-slovo.ru/pre_school_education/518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http://www.radostmoya.ru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http://rojdestvo.paskha.ru</a:t>
            </a:r>
            <a:r>
              <a:rPr lang="en-US" sz="2000" dirty="0" smtClean="0">
                <a:hlinkClick r:id="rId5"/>
              </a:rPr>
              <a:t>/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proza-pravoslavie.narod.ru/detskie/rojdestvenskie.htm#a1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skazki.clan.su/publ/rozhdestvenskie_skazki/5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77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95120" cy="1359024"/>
          </a:xfrm>
        </p:spPr>
        <p:txBody>
          <a:bodyPr/>
          <a:lstStyle/>
          <a:p>
            <a:r>
              <a:rPr lang="ru-RU" sz="4000" b="1" dirty="0" smtClean="0"/>
              <a:t>Список литературы: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6480720" cy="4713387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dirty="0" smtClean="0"/>
              <a:t>1. Добрый мир. Православная культура для малышей. Методическое пособие для педагогов, специалистов системы дошкольного образования. (Из опыта работы педагогов ДОУ Московской области по программе «Добрый мир»). - </a:t>
            </a:r>
            <a:r>
              <a:rPr lang="ru-RU" sz="2000" dirty="0">
                <a:solidFill>
                  <a:prstClr val="black"/>
                </a:solidFill>
              </a:rPr>
              <a:t>М.: Центр поддержки культурно-исторических традиций Отечества, </a:t>
            </a:r>
            <a:r>
              <a:rPr lang="ru-RU" sz="2000" dirty="0" smtClean="0">
                <a:solidFill>
                  <a:prstClr val="black"/>
                </a:solidFill>
              </a:rPr>
              <a:t>2017.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2. Шевченко Л.Л. Добрый мир. Православная культура для малышей. Методическое пособие с программой. – М.: Центр поддержки культурно-исторических традиций Отечества, 2011.</a:t>
            </a:r>
          </a:p>
          <a:p>
            <a:pPr marL="0" indent="0" algn="just">
              <a:buNone/>
            </a:pPr>
            <a:r>
              <a:rPr lang="ru-RU" sz="2000" dirty="0" smtClean="0"/>
              <a:t>3. </a:t>
            </a:r>
            <a:r>
              <a:rPr lang="ru-RU" sz="2000" dirty="0" smtClean="0">
                <a:solidFill>
                  <a:prstClr val="black"/>
                </a:solidFill>
              </a:rPr>
              <a:t>Шевченко </a:t>
            </a:r>
            <a:r>
              <a:rPr lang="ru-RU" sz="2000" dirty="0">
                <a:solidFill>
                  <a:prstClr val="black"/>
                </a:solidFill>
              </a:rPr>
              <a:t>Л.Л. Добрый мир. Православная культура для малышей. </a:t>
            </a:r>
            <a:r>
              <a:rPr lang="ru-RU" sz="2000" dirty="0" smtClean="0">
                <a:solidFill>
                  <a:prstClr val="black"/>
                </a:solidFill>
              </a:rPr>
              <a:t>Книга 4. Православные праздники. Чему мы радуемся? – </a:t>
            </a:r>
            <a:r>
              <a:rPr lang="ru-RU" sz="2000" dirty="0">
                <a:solidFill>
                  <a:prstClr val="black"/>
                </a:solidFill>
              </a:rPr>
              <a:t>М.: Центр поддержки культурно-исторических традиций Отечества, 2011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09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8419"/>
            <a:ext cx="6228692" cy="1143000"/>
          </a:xfrm>
        </p:spPr>
        <p:txBody>
          <a:bodyPr/>
          <a:lstStyle/>
          <a:p>
            <a:r>
              <a:rPr lang="ru-RU" sz="4000" b="1" dirty="0" smtClean="0"/>
              <a:t>Цель: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189974"/>
            <a:ext cx="5724636" cy="500141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b="1" dirty="0" smtClean="0"/>
              <a:t>Познакомить </a:t>
            </a:r>
            <a:r>
              <a:rPr lang="ru-RU" sz="2400" b="1" dirty="0"/>
              <a:t>дошкольников с праздником Рождества Христова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2060848"/>
            <a:ext cx="5472608" cy="41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6264696" cy="1143000"/>
          </a:xfrm>
        </p:spPr>
        <p:txBody>
          <a:bodyPr/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6480720" cy="4752528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1</a:t>
            </a:r>
            <a:r>
              <a:rPr lang="ru-RU" sz="2000" b="1" dirty="0">
                <a:solidFill>
                  <a:prstClr val="black"/>
                </a:solidFill>
              </a:rPr>
              <a:t>.	Познакомить детей с понятием «праздник», дать представление о том, какие бывают праздники, рассказать о празднике Рождества Христова.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prstClr val="black"/>
                </a:solidFill>
              </a:rPr>
              <a:t>2.	Развивать познавательную активность детей.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prstClr val="black"/>
                </a:solidFill>
              </a:rPr>
              <a:t>3.	Развивать свободное общение детей и взрослых, связную речь дошкольников.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prstClr val="black"/>
                </a:solidFill>
              </a:rPr>
              <a:t>4.	Способствовать развитию творческих способностей детей.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prstClr val="black"/>
                </a:solidFill>
              </a:rPr>
              <a:t>5.	Расширять представления детей о культурном наследии русского народа.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prstClr val="black"/>
                </a:solidFill>
              </a:rPr>
              <a:t>6.	Воспитывать духовно-нравственные качества личности: стремление к доброте, скромности, любви к ближнему, послушание, трудолюбие, вежливость.</a:t>
            </a:r>
          </a:p>
          <a:p>
            <a:pPr lvl="0" algn="just"/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10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5122912" cy="1143000"/>
          </a:xfrm>
        </p:spPr>
        <p:txBody>
          <a:bodyPr/>
          <a:lstStyle/>
          <a:p>
            <a:r>
              <a:rPr lang="ru-RU" sz="4000" b="1" dirty="0" smtClean="0"/>
              <a:t>Методы: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4400" y="1556792"/>
            <a:ext cx="5817840" cy="4525963"/>
          </a:xfrm>
        </p:spPr>
        <p:txBody>
          <a:bodyPr/>
          <a:lstStyle/>
          <a:p>
            <a:r>
              <a:rPr lang="ru-RU" dirty="0" smtClean="0"/>
              <a:t>Проблемная ситуация</a:t>
            </a:r>
          </a:p>
          <a:p>
            <a:r>
              <a:rPr lang="ru-RU" dirty="0" smtClean="0"/>
              <a:t>Анализ текста</a:t>
            </a:r>
          </a:p>
          <a:p>
            <a:r>
              <a:rPr lang="ru-RU" dirty="0" smtClean="0"/>
              <a:t>Игровая технология</a:t>
            </a:r>
          </a:p>
          <a:p>
            <a:r>
              <a:rPr lang="ru-RU" dirty="0" smtClean="0"/>
              <a:t>Обобщение</a:t>
            </a:r>
          </a:p>
          <a:p>
            <a:r>
              <a:rPr lang="ru-RU" dirty="0" smtClean="0"/>
              <a:t>Составление рассказа по картине </a:t>
            </a:r>
          </a:p>
          <a:p>
            <a:r>
              <a:rPr lang="ru-RU" dirty="0" smtClean="0"/>
              <a:t>Мастер-класс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938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56784" cy="1143000"/>
          </a:xfrm>
        </p:spPr>
        <p:txBody>
          <a:bodyPr/>
          <a:lstStyle/>
          <a:p>
            <a:r>
              <a:rPr lang="ru-RU" sz="4000" b="1" dirty="0" smtClean="0"/>
              <a:t>Выводы: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6480720" cy="4886003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/>
              <a:t>В рамках проведения ООД по духовно-нравственному воспитанию дошкольников на </a:t>
            </a:r>
            <a:r>
              <a:rPr lang="ru-RU" sz="2400" dirty="0"/>
              <a:t>тему «Знакомство дошкольников с православным праздником Рождество Христово</a:t>
            </a:r>
            <a:r>
              <a:rPr lang="ru-RU" sz="2400" dirty="0" smtClean="0"/>
              <a:t>» (старшая группа) дети получили первоначальные знания о православном празднике, о традиции украшения рождественской ели, проявили нравственные качества, такие как доброта, забота о ближнем, трудолюбие, вежливость, уважение к старшим. В ходе ООД повысился интерес к православной культуре, традициям. Через продуктивную деятельность проявили творческие способности.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196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635080" cy="1143000"/>
          </a:xfrm>
        </p:spPr>
        <p:txBody>
          <a:bodyPr/>
          <a:lstStyle/>
          <a:p>
            <a:r>
              <a:rPr lang="ru-RU" sz="4000" b="1" dirty="0" smtClean="0"/>
              <a:t>Оценка результатов: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6120680" cy="4525963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/>
              <a:t>Работа по духовно-нравственному воспитанию дошкольников в детском саду положительно влияет на формирование духовной личности ребенка. Взаимодействие с семьями воспитанников по данному вопросу является одной из важнейших задач в дошкольном учреждении. Работа с родителями способствует их включению в процесс духовно-нравственного воспитания, сплочению семьи, возрождению семейных традиций.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157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178633" cy="1143000"/>
          </a:xfrm>
        </p:spPr>
        <p:txBody>
          <a:bodyPr/>
          <a:lstStyle/>
          <a:p>
            <a:r>
              <a:rPr lang="ru-RU" sz="4000" b="1" dirty="0" smtClean="0"/>
              <a:t>Проведение </a:t>
            </a:r>
            <a:br>
              <a:rPr lang="ru-RU" sz="4000" b="1" dirty="0" smtClean="0"/>
            </a:br>
            <a:r>
              <a:rPr lang="ru-RU" sz="4000" b="1" dirty="0" smtClean="0"/>
              <a:t>мастер-классов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8519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188640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61" y="3415067"/>
            <a:ext cx="4283968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215262"/>
            <a:ext cx="4266407" cy="3199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3" y="3415067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76" y="1844824"/>
            <a:ext cx="5904656" cy="44284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3608" y="476672"/>
            <a:ext cx="7185992" cy="796925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smtClean="0"/>
              <a:t>Традиция </a:t>
            </a:r>
            <a:br>
              <a:rPr lang="ru-RU" sz="4000" b="1" dirty="0" smtClean="0"/>
            </a:br>
            <a:r>
              <a:rPr lang="ru-RU" sz="4000" b="1" dirty="0" smtClean="0"/>
              <a:t>«Рождественские посиделки»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5888563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346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Tomato</vt:lpstr>
      <vt:lpstr>Calibri</vt:lpstr>
      <vt:lpstr>Arial</vt:lpstr>
      <vt:lpstr>1_Тема Office</vt:lpstr>
      <vt:lpstr>Муниципальное бюджетное дошкольное образовательное учреждение  детский сад № 37</vt:lpstr>
      <vt:lpstr>Цель:</vt:lpstr>
      <vt:lpstr>Задачи:</vt:lpstr>
      <vt:lpstr>Методы:</vt:lpstr>
      <vt:lpstr>Выводы:</vt:lpstr>
      <vt:lpstr>Оценка результатов:</vt:lpstr>
      <vt:lpstr>Проведение  мастер-классов</vt:lpstr>
      <vt:lpstr>Презентация PowerPoint</vt:lpstr>
      <vt:lpstr>Традиция  «Рождественские посиделки»</vt:lpstr>
      <vt:lpstr>Холл 2 этажа – изменение развивающей предметно-пространственной среды детского сада</vt:lpstr>
      <vt:lpstr>Холл 2 этажа – выставка творческих работ взрослых и детей</vt:lpstr>
      <vt:lpstr>Творческие работы взрослых и детей </vt:lpstr>
      <vt:lpstr>Ссылки на интернет-ресурсы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</dc:title>
  <dc:creator>Фокина Лидия Петровна</dc:creator>
  <cp:keywords>Шаблон презентации</cp:keywords>
  <cp:lastModifiedBy>User</cp:lastModifiedBy>
  <cp:revision>81</cp:revision>
  <dcterms:created xsi:type="dcterms:W3CDTF">2014-07-06T18:18:01Z</dcterms:created>
  <dcterms:modified xsi:type="dcterms:W3CDTF">2019-04-06T18:52:14Z</dcterms:modified>
</cp:coreProperties>
</file>