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6" r:id="rId4"/>
    <p:sldId id="268" r:id="rId5"/>
    <p:sldId id="269" r:id="rId6"/>
    <p:sldId id="270" r:id="rId7"/>
    <p:sldId id="274" r:id="rId8"/>
    <p:sldId id="275" r:id="rId9"/>
    <p:sldId id="276" r:id="rId10"/>
    <p:sldId id="279" r:id="rId11"/>
    <p:sldId id="280" r:id="rId12"/>
    <p:sldId id="281" r:id="rId13"/>
    <p:sldId id="284" r:id="rId14"/>
    <p:sldId id="28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24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61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95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94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06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15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71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06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608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95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4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91A27-2655-47B1-9DB9-9D2F942EB605}" type="datetimeFigureOut">
              <a:rPr lang="ru-RU" smtClean="0"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75A9D-9A83-4236-A560-8514053C3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64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77533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НЕВЕРОЯТНЫЕ ПРИКЛЮЧЕНИЯ КОЛОБКА</a:t>
            </a:r>
            <a:endParaRPr lang="ru-RU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hops1.vigbo.com/shops/14145/products/7809083/images/2-6f767380d8b825f0a464e2312baabd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lipart-library.com/data_images/36346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916429"/>
            <a:ext cx="1465357" cy="286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userscontent2.emaze.com/images/d2153100-579b-45dd-8460-332b0819ff24/9039b642-1363-4db1-8975-8ec2bd7cfda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194421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ya-webdesign.com/images/cube-clipart-png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40" y="2780928"/>
            <a:ext cx="1944216" cy="20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openclipart.org/image/2400px/svg_to_png/3738/chris-sharkot-b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44" y="3068960"/>
            <a:ext cx="1612359" cy="230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3394598" y="1756021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1151620" y="692696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735799" y="1836386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3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03"/>
            <a:ext cx="9144000" cy="680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avatars.mds.yandex.net/get-pdb/215709/815bc96b-db64-40cb-b363-7c9c0505cf36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447">
            <a:off x="1611653" y="1207967"/>
            <a:ext cx="2975612" cy="501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g-fotki.yandex.ru/get/15580/134091466.2e0/0_135fb6_6c52045a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8209" y="3573016"/>
            <a:ext cx="152017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7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hops1.vigbo.com/shops/14145/products/7809083/images/2-6f767380d8b825f0a464e2312baabd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8" b="100000" l="4181" r="981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4575" r="8237" b="4038"/>
          <a:stretch/>
        </p:blipFill>
        <p:spPr bwMode="auto">
          <a:xfrm>
            <a:off x="395535" y="3055022"/>
            <a:ext cx="3400339" cy="3395534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45994" t="34615" r="4965" b="2351"/>
          <a:stretch/>
        </p:blipFill>
        <p:spPr bwMode="auto">
          <a:xfrm>
            <a:off x="6516216" y="2564904"/>
            <a:ext cx="1152128" cy="9802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45994" t="34615" r="4965" b="2351"/>
          <a:stretch/>
        </p:blipFill>
        <p:spPr bwMode="auto">
          <a:xfrm>
            <a:off x="6535446" y="3545140"/>
            <a:ext cx="1008112" cy="8528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45994" t="34615" r="4965" b="2351"/>
          <a:stretch/>
        </p:blipFill>
        <p:spPr bwMode="auto">
          <a:xfrm>
            <a:off x="5448246" y="2084627"/>
            <a:ext cx="1260140" cy="10252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45994" t="34615" r="4965" b="2351"/>
          <a:stretch/>
        </p:blipFill>
        <p:spPr bwMode="auto">
          <a:xfrm>
            <a:off x="5220072" y="3109847"/>
            <a:ext cx="1074268" cy="8128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45994" t="34615" r="4965" b="2351"/>
          <a:stretch/>
        </p:blipFill>
        <p:spPr bwMode="auto">
          <a:xfrm>
            <a:off x="5757206" y="3922654"/>
            <a:ext cx="972108" cy="8450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6">
            <a:clrChange>
              <a:clrFrom>
                <a:srgbClr val="FAF7F8"/>
              </a:clrFrom>
              <a:clrTo>
                <a:srgbClr val="FAF7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7479" y="2271534"/>
            <a:ext cx="4865283" cy="403778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4"/>
          <a:stretch/>
        </p:blipFill>
        <p:spPr bwMode="auto">
          <a:xfrm>
            <a:off x="4417716" y="1479242"/>
            <a:ext cx="3651087" cy="32735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67744" y="26064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ЗАДАНИЕ: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УКРАСИМ КОЛОБКИ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89674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4853901" cy="218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89674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05" y="5301208"/>
            <a:ext cx="4853901" cy="217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68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hops1.vigbo.com/shops/14145/products/7809083/images/2-6f767380d8b825f0a464e2312baabd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g-fotki.yandex.ru/get/15580/134091466.2e0/0_135fb6_6c52045a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9795" y="1124744"/>
            <a:ext cx="1933313" cy="188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vatars.mds.yandex.net/get-pdb/215709/815bc96b-db64-40cb-b363-7c9c0505cf36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447">
            <a:off x="2219980" y="3495190"/>
            <a:ext cx="1766227" cy="301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https://im0-tub-ru.yandex.net/i?id=6197c52f1501b917fdf6aa020f7f6aa1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3" b="89674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" y="5441571"/>
            <a:ext cx="4853901" cy="218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3" b="89674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41572"/>
            <a:ext cx="4853901" cy="218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https://arhivurokov.ru/kopilka/uploads/user_file_53b95b9937735/razvitiie-mielkoi-motoriki-pal-tsiev-i-kistiei-ruk-u-mladshikh-shkol-nikov-s-ovz_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682">
            <a:off x="5617792" y="3547932"/>
            <a:ext cx="1533548" cy="285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img-fotki.yandex.ru/get/9225/102699435.91c/0_a7b78_a6c9cdaf_X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063" flipH="1">
            <a:off x="6604827" y="2349872"/>
            <a:ext cx="255132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playcast.ru/uploads/2017/01/31/214665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0" y="2636913"/>
            <a:ext cx="2168361" cy="378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10">
            <a:clrChange>
              <a:clrFrom>
                <a:srgbClr val="FAF7F8"/>
              </a:clrFrom>
              <a:clrTo>
                <a:srgbClr val="FAF7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3093" y="3799168"/>
            <a:ext cx="3252944" cy="2721587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4"/>
          <a:stretch/>
        </p:blipFill>
        <p:spPr bwMode="auto">
          <a:xfrm>
            <a:off x="3938506" y="3523083"/>
            <a:ext cx="1693744" cy="1729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73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8" b="100000" l="4181" r="981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4575" r="8237" b="4038"/>
          <a:stretch/>
        </p:blipFill>
        <p:spPr bwMode="auto">
          <a:xfrm flipH="1">
            <a:off x="4139952" y="3824618"/>
            <a:ext cx="2088232" cy="21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2636912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СПАСИБО!</a:t>
            </a:r>
            <a:endParaRPr lang="ru-RU" sz="48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2"/>
            <a:ext cx="9144000" cy="684308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4" descr="http://74330s021.caduk.ru/images/44_a1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12976"/>
            <a:ext cx="3261011" cy="32106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0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top-bal.ru/pars_docs/refs/85/84489/84489_html_4fe3d9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78"/>
            <a:ext cx="9296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g-fotki.yandex.ru/get/15580/134091466.2e0/0_135fb6_6c52045a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05064"/>
            <a:ext cx="1428750" cy="1381126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rhivurokov.ru/kopilka/uploads/user_file_53b95b9937735/razvitiie-mielkoi-motoriki-pal-tsiev-i-kistiei-ruk-u-mladshikh-shkol-nikov-s-ovz_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682">
            <a:off x="4063594" y="395546"/>
            <a:ext cx="258177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42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hops1.vigbo.com/shops/14145/products/7809083/images/2-6f767380d8b825f0a464e2312baabd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" y="2743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https://upload.wikimedia.org/wikipedia/commons/thumb/6/62/Regular_polygon_100_vertex_animation.svg/768px-Regular_polygon_100_vertex_animatio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2664296" cy="260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https://upload.wikimedia.org/wikipedia/commons/thumb/6/62/Regular_polygon_100_vertex_animation.svg/768px-Regular_polygon_100_vertex_animatio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59633"/>
            <a:ext cx="1911092" cy="182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s://upload.wikimedia.org/wikipedia/commons/thumb/6/62/Regular_polygon_100_vertex_animation.svg/768px-Regular_polygon_100_vertex_animatio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4525815"/>
            <a:ext cx="1368152" cy="128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https://upload.wikimedia.org/wikipedia/commons/thumb/6/62/Regular_polygon_100_vertex_animation.svg/768px-Regular_polygon_100_vertex_animati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8551"/>
            <a:ext cx="1515764" cy="145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https://upload.wikimedia.org/wikipedia/commons/thumb/6/62/Regular_polygon_100_vertex_animation.svg/768px-Regular_polygon_100_vertex_animation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753" y="4892795"/>
            <a:ext cx="988670" cy="93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74330s021.caduk.ru/images/44_a1_ori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62" y="866421"/>
            <a:ext cx="3261011" cy="32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74330s021.caduk.ru/images/44_a1_ori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258" y="1425282"/>
            <a:ext cx="2294900" cy="22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74330s021.caduk.ru/images/44_a1_ori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214" y="3611616"/>
            <a:ext cx="1872208" cy="179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74330s021.caduk.ru/images/44_a1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01" y="4386770"/>
            <a:ext cx="1701204" cy="16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74330s021.caduk.ru/images/44_a1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53" y="4830178"/>
            <a:ext cx="1196435" cy="11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3" b="89674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91" y="5649376"/>
            <a:ext cx="485390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3" b="89674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08" y="5649376"/>
            <a:ext cx="457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67744" y="260648"/>
            <a:ext cx="5318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ЗАДАНИЕ: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РАССЕЛИ КОЛОБКИ ПО СВОИМ ДОМИКАМ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2119312"/>
            <a:ext cx="4660900" cy="261937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503"/>
            <a:ext cx="9144000" cy="720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img-fotki.yandex.ru/get/15580/134091466.2e0/0_135fb6_6c52045a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230236"/>
            <a:ext cx="1341958" cy="119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-fotki.yandex.ru/get/9225/102699435.91c/0_a7b78_a6c9cdaf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063" flipH="1">
            <a:off x="4049661" y="2230366"/>
            <a:ext cx="255132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0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hops1.vigbo.com/shops/14145/products/7809083/images/2-6f767380d8b825f0a464e2312baabd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90"/>
          <a:stretch/>
        </p:blipFill>
        <p:spPr bwMode="auto">
          <a:xfrm>
            <a:off x="6691774" y="628007"/>
            <a:ext cx="2102597" cy="36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7" r="47217"/>
          <a:stretch/>
        </p:blipFill>
        <p:spPr bwMode="auto">
          <a:xfrm>
            <a:off x="3347864" y="1484784"/>
            <a:ext cx="1815737" cy="36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1" r="27204"/>
          <a:stretch/>
        </p:blipFill>
        <p:spPr bwMode="auto">
          <a:xfrm>
            <a:off x="520647" y="-531440"/>
            <a:ext cx="1528354" cy="36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7" r="11279"/>
          <a:stretch/>
        </p:blipFill>
        <p:spPr bwMode="auto">
          <a:xfrm>
            <a:off x="5796136" y="2492896"/>
            <a:ext cx="1201783" cy="36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1"/>
          <a:stretch/>
        </p:blipFill>
        <p:spPr bwMode="auto">
          <a:xfrm>
            <a:off x="1403648" y="2468757"/>
            <a:ext cx="820280" cy="36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89674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92" y="5699471"/>
            <a:ext cx="4853901" cy="188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89674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765543"/>
            <a:ext cx="485390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8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Picture 2" descr="https://shops1.vigbo.com/shops/14145/products/7809083/images/2-6f767380d8b825f0a464e2312baabd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89674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" y="5517841"/>
            <a:ext cx="4853901" cy="188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89674" l="625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57" y="5517232"/>
            <a:ext cx="4853901" cy="188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1"/>
          <a:stretch/>
        </p:blipFill>
        <p:spPr bwMode="auto">
          <a:xfrm>
            <a:off x="683568" y="2778103"/>
            <a:ext cx="820280" cy="36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7" r="11279"/>
          <a:stretch/>
        </p:blipFill>
        <p:spPr bwMode="auto">
          <a:xfrm>
            <a:off x="1714037" y="2843201"/>
            <a:ext cx="1201783" cy="36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1" r="27204"/>
          <a:stretch/>
        </p:blipFill>
        <p:spPr bwMode="auto">
          <a:xfrm>
            <a:off x="3030403" y="2903200"/>
            <a:ext cx="1528354" cy="36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7" r="47217"/>
          <a:stretch/>
        </p:blipFill>
        <p:spPr bwMode="auto">
          <a:xfrm>
            <a:off x="4558757" y="2924944"/>
            <a:ext cx="1815737" cy="36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90"/>
          <a:stretch/>
        </p:blipFill>
        <p:spPr bwMode="auto">
          <a:xfrm>
            <a:off x="6444208" y="2903200"/>
            <a:ext cx="2102597" cy="368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26064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ЗАДАНИЕ: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РАССТАВИТЬ МАТРЁШЕК ОТ САМОЙ МАЛЕНЬКОЙ ДО САМОЙ БОЛЬШОЙ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3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ОЛОБОК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2"/>
            <a:ext cx="9360024" cy="685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74330s021.caduk.ru/images/44_a1_orig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3" b="8980"/>
          <a:stretch/>
        </p:blipFill>
        <p:spPr bwMode="auto">
          <a:xfrm>
            <a:off x="3825502" y="2492896"/>
            <a:ext cx="1584176" cy="16264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ОЛОБОК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6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0.00278 0.343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34352 L -0.37517 0.3435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17 0.34352 L -0.37517 -0.307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17 -0.30741 L 0.37292 -0.317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92 -0.31782 L 0.37292 0.3435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92 0.34352 L -0.37517 0.3435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17 0.34352 L -0.37517 -0.307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0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17 -0.3074 L 0.37292 -0.3178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92 -0.31782 L 0.37292 0.3435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92 0.34352 L -0.38298 -0.307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95" y="-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17 -0.3074 L 0.37292 0.3435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0"/>
                            </p:stCondLst>
                            <p:childTnLst>
                              <p:par>
                                <p:cTn id="6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92 0.34352 L 0.37292 -0.3178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92 -0.31782 L -0.37517 0.3435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13" y="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0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17 0.34352 L 0.36511 -0.307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-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6000"/>
                            </p:stCondLst>
                            <p:childTnLst>
                              <p:par>
                                <p:cTn id="6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92 -0.31782 L 0.16789 -0.06967 C 0.12466 -0.01342 0.06077 0.01783 -0.00642 0.01783 C -0.08246 0.01783 -0.14357 -0.01342 -0.1868 -0.06967 L -0.39097 -0.31782 " pathEditMode="relative" rAng="0" ptsTypes="FffFF">
                                      <p:cBhvr>
                                        <p:cTn id="7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4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9000"/>
                            </p:stCondLst>
                            <p:childTnLst>
                              <p:par>
                                <p:cTn id="7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17 -0.3074 L -0.17465 -0.06643 C -0.13263 -0.0125 -0.06979 0.01806 -0.00434 0.01806 C 0.07049 0.01806 0.13021 -0.0125 0.17223 -0.06643 L 0.37292 -0.3074 " pathEditMode="relative" rAng="0" ptsTypes="FffFF">
                                      <p:cBhvr>
                                        <p:cTn id="7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7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92 -0.31782 L 0.16997 -0.06944 C 0.12744 -0.01296 0.06337 0.01806 -0.0026 0.01806 C -0.07795 0.01806 -0.13854 -0.01296 -0.18107 -0.06944 L -0.38298 -0.31782 " pathEditMode="relative" rAng="0" ptsTypes="FffFF">
                                      <p:cBhvr>
                                        <p:cTn id="7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9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0"/>
                            </p:stCondLst>
                            <p:childTnLst>
                              <p:par>
                                <p:cTn id="7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517 -0.3074 L -0.17465 -0.07384 C -0.13263 -0.02106 -0.06979 0.00764 -0.00434 0.00764 C 0.07049 0.00764 0.13021 -0.02106 0.17223 -0.07384 L 0.37292 -0.3074 " pathEditMode="relative" rAng="0" ptsTypes="FffFF">
                                      <p:cBhvr>
                                        <p:cTn id="7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8000"/>
                            </p:stCondLst>
                            <p:childTnLst>
                              <p:par>
                                <p:cTn id="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92 -0.31782 L -0.00503 0.0180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0"/>
                            </p:stCondLst>
                            <p:childTnLst>
                              <p:par>
                                <p:cTn id="8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C -0.15625 -4.44444E-6 -0.28298 0.09561 -0.28298 0.21366 C -0.28298 0.33172 -0.15625 0.42755 -1.66667E-6 0.42755 C 0.15643 0.42755 0.28403 0.33172 0.28403 0.21366 C 0.28403 0.09561 0.15643 -4.44444E-6 -1.66667E-6 -4.44444E-6 Z " pathEditMode="relative" rAng="0" ptsTypes="fffff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3000"/>
                            </p:stCondLst>
                            <p:childTnLst>
                              <p:par>
                                <p:cTn id="87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5677 0 0.28438 0.09144 0.28438 0.20463 C 0.28438 0.31759 0.15677 0.40949 0 0.40949 C -0.15677 0.40949 -0.28385 0.31759 -0.28385 0.20463 C -0.28385 0.09144 -0.15677 0 0 0 Z " pathEditMode="relative" rAng="0" ptsTypes="fffff">
                                      <p:cBhvr>
                                        <p:cTn id="8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6000"/>
                            </p:stCondLst>
                            <p:childTnLst>
                              <p:par>
                                <p:cTn id="9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C 0.15642 0 0.28368 0.0956 0.28368 0.21366 C 0.28368 0.33171 0.15642 0.42755 3.61111E-6 0.42755 C -0.15643 0.42755 -0.28334 0.33171 -0.28334 0.21366 C -0.28334 0.0956 -0.15643 0 3.61111E-6 0 Z " pathEditMode="relative" rAng="0" ptsTypes="fffff">
                                      <p:cBhvr>
                                        <p:cTn id="9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9000"/>
                            </p:stCondLst>
                            <p:childTnLst>
                              <p:par>
                                <p:cTn id="9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4000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72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m0-tub-ru.yandex.net/i?id=0be96d229aef42546c2d9bb5ec6397b6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" y="432"/>
            <a:ext cx="9572625" cy="68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img-fotki.yandex.ru/get/15580/134091466.2e0/0_135fb6_6c52045a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2040" y="3824294"/>
            <a:ext cx="1387575" cy="119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laycast.ru/uploads/2017/01/31/214665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2446427" cy="43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26</Words>
  <Application>Microsoft Office PowerPoint</Application>
  <PresentationFormat>Экран (4:3)</PresentationFormat>
  <Paragraphs>8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Валя</dc:creator>
  <cp:lastModifiedBy>Валя</cp:lastModifiedBy>
  <cp:revision>2</cp:revision>
  <dcterms:created xsi:type="dcterms:W3CDTF">2019-03-10T14:11:01Z</dcterms:created>
  <dcterms:modified xsi:type="dcterms:W3CDTF">2019-03-10T14:30:03Z</dcterms:modified>
</cp:coreProperties>
</file>