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8E0D49F-4401-4985-9CF2-078D0094CE16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AC94CE-72E1-43EC-B5B2-B1D2669CC1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D49F-4401-4985-9CF2-078D0094CE16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94CE-72E1-43EC-B5B2-B1D2669CC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D49F-4401-4985-9CF2-078D0094CE16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94CE-72E1-43EC-B5B2-B1D2669CC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E0D49F-4401-4985-9CF2-078D0094CE16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AC94CE-72E1-43EC-B5B2-B1D2669CC1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8E0D49F-4401-4985-9CF2-078D0094CE16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AC94CE-72E1-43EC-B5B2-B1D2669CC1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D49F-4401-4985-9CF2-078D0094CE16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94CE-72E1-43EC-B5B2-B1D2669CC1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D49F-4401-4985-9CF2-078D0094CE16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94CE-72E1-43EC-B5B2-B1D2669CC17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E0D49F-4401-4985-9CF2-078D0094CE16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AC94CE-72E1-43EC-B5B2-B1D2669CC1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D49F-4401-4985-9CF2-078D0094CE16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94CE-72E1-43EC-B5B2-B1D2669CC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E0D49F-4401-4985-9CF2-078D0094CE16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AC94CE-72E1-43EC-B5B2-B1D2669CC17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E0D49F-4401-4985-9CF2-078D0094CE16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AC94CE-72E1-43EC-B5B2-B1D2669CC17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E0D49F-4401-4985-9CF2-078D0094CE16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AC94CE-72E1-43EC-B5B2-B1D2669CC1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16632"/>
            <a:ext cx="6172200" cy="259228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Путешествие в Страну «</a:t>
            </a:r>
            <a:r>
              <a:rPr lang="ru-RU" sz="5400" dirty="0" err="1" smtClean="0">
                <a:solidFill>
                  <a:schemeClr val="accent5">
                    <a:lumMod val="75000"/>
                  </a:schemeClr>
                </a:solidFill>
              </a:rPr>
              <a:t>Неболейка</a:t>
            </a:r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».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8" name="Picture 4" descr="http://www.playcast.ru/uploads/2018/09/27/25887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08920"/>
            <a:ext cx="619268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zayplyushki.ru/wp-content/uploads/2018/11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rosti.ru/patterns/00/07/89/832d84d8db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245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vsemetri.com/files/post/2015/09/55f7bfc02e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vatars.mds.yandex.net/get-pdb/1016956/95df1d62-55c1-4067-a501-4705c58b624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292080" cy="4879401"/>
          </a:xfrm>
          <a:prstGeom prst="rect">
            <a:avLst/>
          </a:prstGeom>
          <a:noFill/>
        </p:spPr>
      </p:pic>
      <p:pic>
        <p:nvPicPr>
          <p:cNvPr id="26628" name="Picture 4" descr="https://teleporto.ru/images/detailed/10094/000sm-35470_001.jpg?t=1457369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16832"/>
            <a:ext cx="4932039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ache3.youla.io/files/images/780_780/59/3f/593fdc4c6c86cb9be3276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77686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o-krohe.ru/images/article/orig/2017/07/bakterialnyj-konyunktivit-u-detej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0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rush-ua.com/products1/R-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st-clinica.ru/upload/medialibrary/5be/chtob_smeyalsya_rotok_i_kusalsya_zubok_ukhod_za_zubkami_malys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6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ubkiexpert.ru/wp-content/uploads/2018/05/Serebrenie-zubov-u-detey-47-1-1024x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t.depositphotos.com/1967477/3506/v/950/depositphotos_35062767-stock-illustration-tooth-cartoon-with-toothbrush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77686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orexsport.ru/wp-content/uploads/2016/11/144-1-1024x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379863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900igr.net/datas/ekologija/Berezhnoe-otnoshenie-k-prirode/0022-022-Frukty-i-ovos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yumen.yarmarka.biz/uploads/orig/50/6a/97/506a979cfaed98f09b937ea2601dae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zabavnik.club/wp-content/uploads/s_dnem_rozhdeniya_shariki_1_14085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td3.mycdn.me/image?id=859274905537&amp;t=20&amp;plc=WEB&amp;tkn=*Saih2TJLJ4SBnzucxkdBoha2tQ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rkhyz24.ru/upload/iblock/941/9414aa0da61c506c52cffd40f0349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ozgdou3.edumsko.ru/uploads/1800/1733/section/265931/DSC01213.JPG?15295779922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1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tour-center-msk.ru/public/sites/pages/244/20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91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901820/ba948d4d-61ed-4154-92c0-fbe7dbe3f7d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asterokblog.ru/wp-content/uploads/89bacedcf3dfdf3050f24aad894acb10.jp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medsovet.guru/wp-content/uploads/2018/01/produk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</TotalTime>
  <Words>6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Путешествие в Страну «Неболейка».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«Неболейка».</dc:title>
  <dc:creator>домашний</dc:creator>
  <cp:lastModifiedBy>домашний</cp:lastModifiedBy>
  <cp:revision>7</cp:revision>
  <dcterms:created xsi:type="dcterms:W3CDTF">2019-02-24T18:46:47Z</dcterms:created>
  <dcterms:modified xsi:type="dcterms:W3CDTF">2019-02-24T19:48:08Z</dcterms:modified>
</cp:coreProperties>
</file>