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5" r:id="rId4"/>
    <p:sldId id="260" r:id="rId5"/>
    <p:sldId id="261" r:id="rId6"/>
    <p:sldId id="263" r:id="rId7"/>
    <p:sldId id="264" r:id="rId8"/>
    <p:sldId id="278" r:id="rId9"/>
    <p:sldId id="268" r:id="rId10"/>
    <p:sldId id="287" r:id="rId11"/>
    <p:sldId id="280" r:id="rId12"/>
    <p:sldId id="269" r:id="rId13"/>
    <p:sldId id="272" r:id="rId14"/>
    <p:sldId id="281" r:id="rId15"/>
    <p:sldId id="282" r:id="rId16"/>
    <p:sldId id="28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вес по САНПинам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понедельник</c:v>
                </c:pt>
                <c:pt idx="1">
                  <c:v>вторник</c:v>
                </c:pt>
                <c:pt idx="2">
                  <c:v>среда</c:v>
                </c:pt>
                <c:pt idx="3">
                  <c:v>четверг</c:v>
                </c:pt>
                <c:pt idx="4">
                  <c:v>пятница</c:v>
                </c:pt>
                <c:pt idx="5">
                  <c:v>суббота</c:v>
                </c:pt>
              </c:strCache>
            </c:strRef>
          </c:cat>
          <c:val>
            <c:numRef>
              <c:f>Лист1!$B$2:$B$7</c:f>
              <c:numCache>
                <c:formatCode>0.000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вес школьных принадлежностей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понедельник</c:v>
                </c:pt>
                <c:pt idx="1">
                  <c:v>вторник</c:v>
                </c:pt>
                <c:pt idx="2">
                  <c:v>среда</c:v>
                </c:pt>
                <c:pt idx="3">
                  <c:v>четверг</c:v>
                </c:pt>
                <c:pt idx="4">
                  <c:v>пятница</c:v>
                </c:pt>
                <c:pt idx="5">
                  <c:v>суббота</c:v>
                </c:pt>
              </c:strCache>
            </c:strRef>
          </c:cat>
          <c:val>
            <c:numRef>
              <c:f>Лист1!$C$2:$C$7</c:f>
              <c:numCache>
                <c:formatCode>0.000</c:formatCode>
                <c:ptCount val="6"/>
                <c:pt idx="0">
                  <c:v>2.0270000000000001</c:v>
                </c:pt>
                <c:pt idx="1">
                  <c:v>2.34</c:v>
                </c:pt>
                <c:pt idx="2">
                  <c:v>2.11</c:v>
                </c:pt>
                <c:pt idx="3">
                  <c:v>1.8759999999999988</c:v>
                </c:pt>
                <c:pt idx="4">
                  <c:v>2.3459999999999988</c:v>
                </c:pt>
                <c:pt idx="5">
                  <c:v>0.60000000000000053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506290304"/>
        <c:axId val="-1506299008"/>
        <c:axId val="0"/>
      </c:bar3DChart>
      <c:catAx>
        <c:axId val="-1506290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506299008"/>
        <c:crosses val="autoZero"/>
        <c:auto val="1"/>
        <c:lblAlgn val="ctr"/>
        <c:lblOffset val="100"/>
        <c:noMultiLvlLbl val="0"/>
      </c:catAx>
      <c:valAx>
        <c:axId val="-1506299008"/>
        <c:scaling>
          <c:orientation val="minMax"/>
        </c:scaling>
        <c:delete val="0"/>
        <c:axPos val="l"/>
        <c:majorGridlines/>
        <c:numFmt formatCode="0.000" sourceLinked="1"/>
        <c:majorTickMark val="out"/>
        <c:minorTickMark val="none"/>
        <c:tickLblPos val="nextTo"/>
        <c:crossAx val="-1506290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447211443067277"/>
          <c:y val="0.43090212691697832"/>
          <c:w val="0.33276871491542076"/>
          <c:h val="0.2872213480002046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вес ранца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ранец</c:v>
                </c:pt>
                <c:pt idx="1">
                  <c:v>учебники</c:v>
                </c:pt>
                <c:pt idx="2">
                  <c:v>тетради</c:v>
                </c:pt>
                <c:pt idx="3">
                  <c:v>пенал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1.2</c:v>
                </c:pt>
                <c:pt idx="1">
                  <c:v>1</c:v>
                </c:pt>
                <c:pt idx="2">
                  <c:v>0.5</c:v>
                </c:pt>
                <c:pt idx="3">
                  <c:v>0.30000000000000032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7B3B83-ED09-4D9E-8030-2508F4E17789}" type="doc">
      <dgm:prSet loTypeId="urn:microsoft.com/office/officeart/2005/8/layout/vList2" loCatId="list" qsTypeId="urn:microsoft.com/office/officeart/2005/8/quickstyle/3d5" qsCatId="3D" csTypeId="urn:microsoft.com/office/officeart/2005/8/colors/accent2_2" csCatId="accent2"/>
      <dgm:spPr/>
      <dgm:t>
        <a:bodyPr/>
        <a:lstStyle/>
        <a:p>
          <a:endParaRPr lang="ru-RU"/>
        </a:p>
      </dgm:t>
    </dgm:pt>
    <dgm:pt modelId="{93EE578D-88A6-4EAB-BF3A-B783C1279900}">
      <dgm:prSet/>
      <dgm:spPr/>
      <dgm:t>
        <a:bodyPr/>
        <a:lstStyle/>
        <a:p>
          <a:pPr rtl="0"/>
          <a:r>
            <a:rPr lang="ru-RU" dirty="0" smtClean="0"/>
            <a:t>Сколько же он весит???</a:t>
          </a:r>
          <a:endParaRPr lang="ru-RU" dirty="0"/>
        </a:p>
      </dgm:t>
    </dgm:pt>
    <dgm:pt modelId="{15F73103-318D-49F6-B0AD-AC5DE288729D}" type="parTrans" cxnId="{FF36CCDE-7FD0-4590-BFBA-C953C25B1600}">
      <dgm:prSet/>
      <dgm:spPr/>
      <dgm:t>
        <a:bodyPr/>
        <a:lstStyle/>
        <a:p>
          <a:endParaRPr lang="ru-RU"/>
        </a:p>
      </dgm:t>
    </dgm:pt>
    <dgm:pt modelId="{CA656E8B-82CE-49B5-9D20-984673228BB0}" type="sibTrans" cxnId="{FF36CCDE-7FD0-4590-BFBA-C953C25B1600}">
      <dgm:prSet/>
      <dgm:spPr/>
      <dgm:t>
        <a:bodyPr/>
        <a:lstStyle/>
        <a:p>
          <a:endParaRPr lang="ru-RU"/>
        </a:p>
      </dgm:t>
    </dgm:pt>
    <dgm:pt modelId="{3A63FAD2-D959-4E35-B086-E36330D381DA}" type="pres">
      <dgm:prSet presAssocID="{0D7B3B83-ED09-4D9E-8030-2508F4E177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F0AEFE-7C66-443D-A81D-FC9B9E3F7C90}" type="pres">
      <dgm:prSet presAssocID="{93EE578D-88A6-4EAB-BF3A-B783C1279900}" presName="parentText" presStyleLbl="node1" presStyleIdx="0" presStyleCnt="1" custLinFactNeighborX="-348" custLinFactNeighborY="763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36CCDE-7FD0-4590-BFBA-C953C25B1600}" srcId="{0D7B3B83-ED09-4D9E-8030-2508F4E17789}" destId="{93EE578D-88A6-4EAB-BF3A-B783C1279900}" srcOrd="0" destOrd="0" parTransId="{15F73103-318D-49F6-B0AD-AC5DE288729D}" sibTransId="{CA656E8B-82CE-49B5-9D20-984673228BB0}"/>
    <dgm:cxn modelId="{CBA3B692-5525-41B0-9159-500C156A1348}" type="presOf" srcId="{93EE578D-88A6-4EAB-BF3A-B783C1279900}" destId="{89F0AEFE-7C66-443D-A81D-FC9B9E3F7C90}" srcOrd="0" destOrd="0" presId="urn:microsoft.com/office/officeart/2005/8/layout/vList2"/>
    <dgm:cxn modelId="{4839E4A8-85DE-4C69-96C9-EC5453D53220}" type="presOf" srcId="{0D7B3B83-ED09-4D9E-8030-2508F4E17789}" destId="{3A63FAD2-D959-4E35-B086-E36330D381DA}" srcOrd="0" destOrd="0" presId="urn:microsoft.com/office/officeart/2005/8/layout/vList2"/>
    <dgm:cxn modelId="{05ACA16F-711E-4938-9253-9DC212811748}" type="presParOf" srcId="{3A63FAD2-D959-4E35-B086-E36330D381DA}" destId="{89F0AEFE-7C66-443D-A81D-FC9B9E3F7C9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84DBA7-D7CC-4B41-8F5D-537B7ED25793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97CE8D1E-6B11-4718-817C-5FB54589445F}">
      <dgm:prSet phldrT="[Текст]"/>
      <dgm:spPr>
        <a:solidFill>
          <a:schemeClr val="accent2"/>
        </a:solidFill>
        <a:scene3d>
          <a:camera prst="isometricOffAxis2Left"/>
          <a:lightRig rig="threePt" dir="t"/>
        </a:scene3d>
        <a:sp3d/>
      </dgm:spPr>
      <dgm:t>
        <a:bodyPr/>
        <a:lstStyle/>
        <a:p>
          <a:r>
            <a:rPr lang="ru-RU" dirty="0" smtClean="0"/>
            <a:t>сколиоз</a:t>
          </a:r>
          <a:endParaRPr lang="ru-RU" dirty="0"/>
        </a:p>
      </dgm:t>
    </dgm:pt>
    <dgm:pt modelId="{2201746B-E300-40FC-B008-EE249DB9CCEA}" type="parTrans" cxnId="{AD469BCC-F30C-4574-8C85-B53029617C34}">
      <dgm:prSet/>
      <dgm:spPr/>
      <dgm:t>
        <a:bodyPr/>
        <a:lstStyle/>
        <a:p>
          <a:endParaRPr lang="ru-RU"/>
        </a:p>
      </dgm:t>
    </dgm:pt>
    <dgm:pt modelId="{CA1979B0-B6C9-4B37-A66F-28DA16B22A19}" type="sibTrans" cxnId="{AD469BCC-F30C-4574-8C85-B53029617C34}">
      <dgm:prSet/>
      <dgm:spPr/>
      <dgm:t>
        <a:bodyPr/>
        <a:lstStyle/>
        <a:p>
          <a:endParaRPr lang="ru-RU"/>
        </a:p>
      </dgm:t>
    </dgm:pt>
    <dgm:pt modelId="{4CA5CDCF-E624-49C8-B028-83307437C405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утомляемость</a:t>
          </a:r>
          <a:endParaRPr lang="ru-RU" dirty="0"/>
        </a:p>
      </dgm:t>
    </dgm:pt>
    <dgm:pt modelId="{D0A2C900-B73C-4E66-B056-3485B470B4EE}" type="parTrans" cxnId="{E2592797-C607-44D7-88A1-8E3788623063}">
      <dgm:prSet/>
      <dgm:spPr/>
      <dgm:t>
        <a:bodyPr/>
        <a:lstStyle/>
        <a:p>
          <a:endParaRPr lang="ru-RU"/>
        </a:p>
      </dgm:t>
    </dgm:pt>
    <dgm:pt modelId="{C8899B7F-9E00-4D77-9D1F-2ED39903CB2F}" type="sibTrans" cxnId="{E2592797-C607-44D7-88A1-8E3788623063}">
      <dgm:prSet/>
      <dgm:spPr/>
      <dgm:t>
        <a:bodyPr/>
        <a:lstStyle/>
        <a:p>
          <a:endParaRPr lang="ru-RU"/>
        </a:p>
      </dgm:t>
    </dgm:pt>
    <dgm:pt modelId="{5086DCEC-6680-4033-8671-A026EEE98D74}">
      <dgm:prSet phldrT="[Текст]"/>
      <dgm:spPr>
        <a:solidFill>
          <a:schemeClr val="accent2"/>
        </a:solidFill>
        <a:scene3d>
          <a:camera prst="isometricOffAxis1Right"/>
          <a:lightRig rig="threePt" dir="t"/>
        </a:scene3d>
      </dgm:spPr>
      <dgm:t>
        <a:bodyPr/>
        <a:lstStyle/>
        <a:p>
          <a:r>
            <a:rPr lang="ru-RU" dirty="0" smtClean="0"/>
            <a:t>плоскостопие</a:t>
          </a:r>
          <a:endParaRPr lang="ru-RU" dirty="0"/>
        </a:p>
      </dgm:t>
    </dgm:pt>
    <dgm:pt modelId="{36072745-718C-4D9D-9B78-8E1DE7AF71D7}" type="parTrans" cxnId="{4D6E5F48-82AD-48A3-BA87-29F316956D8B}">
      <dgm:prSet/>
      <dgm:spPr/>
      <dgm:t>
        <a:bodyPr/>
        <a:lstStyle/>
        <a:p>
          <a:endParaRPr lang="ru-RU"/>
        </a:p>
      </dgm:t>
    </dgm:pt>
    <dgm:pt modelId="{DFDE649B-5EEE-4A9B-BD12-40612F54BB74}" type="sibTrans" cxnId="{4D6E5F48-82AD-48A3-BA87-29F316956D8B}">
      <dgm:prSet/>
      <dgm:spPr/>
      <dgm:t>
        <a:bodyPr/>
        <a:lstStyle/>
        <a:p>
          <a:endParaRPr lang="ru-RU"/>
        </a:p>
      </dgm:t>
    </dgm:pt>
    <dgm:pt modelId="{AAC288A0-6797-4356-85D5-F614DF5CE202}" type="pres">
      <dgm:prSet presAssocID="{F684DBA7-D7CC-4B41-8F5D-537B7ED25793}" presName="Name0" presStyleCnt="0">
        <dgm:presLayoutVars>
          <dgm:dir/>
          <dgm:resizeHandles val="exact"/>
        </dgm:presLayoutVars>
      </dgm:prSet>
      <dgm:spPr/>
    </dgm:pt>
    <dgm:pt modelId="{4B1C4BC7-3CAE-4F13-992D-1DA7E6949263}" type="pres">
      <dgm:prSet presAssocID="{F684DBA7-D7CC-4B41-8F5D-537B7ED25793}" presName="fgShape" presStyleLbl="fgShp" presStyleIdx="0" presStyleCnt="1" custFlipVert="1" custScaleY="59684"/>
      <dgm:spPr/>
    </dgm:pt>
    <dgm:pt modelId="{CEA2E41C-6359-47ED-AF8E-355D303A78A7}" type="pres">
      <dgm:prSet presAssocID="{F684DBA7-D7CC-4B41-8F5D-537B7ED25793}" presName="linComp" presStyleCnt="0"/>
      <dgm:spPr/>
    </dgm:pt>
    <dgm:pt modelId="{37A43FCF-BE6B-482C-8739-DC72647EED97}" type="pres">
      <dgm:prSet presAssocID="{97CE8D1E-6B11-4718-817C-5FB54589445F}" presName="compNode" presStyleCnt="0"/>
      <dgm:spPr/>
    </dgm:pt>
    <dgm:pt modelId="{4A629DB6-A9CA-4C7F-83DB-36D73258C204}" type="pres">
      <dgm:prSet presAssocID="{97CE8D1E-6B11-4718-817C-5FB54589445F}" presName="bkgdShape" presStyleLbl="node1" presStyleIdx="0" presStyleCnt="3"/>
      <dgm:spPr/>
      <dgm:t>
        <a:bodyPr/>
        <a:lstStyle/>
        <a:p>
          <a:endParaRPr lang="ru-RU"/>
        </a:p>
      </dgm:t>
    </dgm:pt>
    <dgm:pt modelId="{8C793009-18F3-485D-B208-630A241E4D15}" type="pres">
      <dgm:prSet presAssocID="{97CE8D1E-6B11-4718-817C-5FB54589445F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DB48C9-C6DC-4431-891C-609E9A6FCCB6}" type="pres">
      <dgm:prSet presAssocID="{97CE8D1E-6B11-4718-817C-5FB54589445F}" presName="invisiNode" presStyleLbl="node1" presStyleIdx="0" presStyleCnt="3"/>
      <dgm:spPr/>
    </dgm:pt>
    <dgm:pt modelId="{5B3CFD0F-6BBB-4E9B-AA11-054FD088739A}" type="pres">
      <dgm:prSet presAssocID="{97CE8D1E-6B11-4718-817C-5FB54589445F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perspectiveHeroicExtremeLeftFacing"/>
          <a:lightRig rig="threePt" dir="t"/>
        </a:scene3d>
      </dgm:spPr>
    </dgm:pt>
    <dgm:pt modelId="{6EADB2C1-EC8F-491C-859F-198148A2B61A}" type="pres">
      <dgm:prSet presAssocID="{CA1979B0-B6C9-4B37-A66F-28DA16B22A1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C5AD92D-E752-4025-BAAA-DA526036F5DE}" type="pres">
      <dgm:prSet presAssocID="{4CA5CDCF-E624-49C8-B028-83307437C405}" presName="compNode" presStyleCnt="0"/>
      <dgm:spPr/>
    </dgm:pt>
    <dgm:pt modelId="{D02F981E-F806-4539-AF76-C3F0B9E54D61}" type="pres">
      <dgm:prSet presAssocID="{4CA5CDCF-E624-49C8-B028-83307437C405}" presName="bkgdShape" presStyleLbl="node1" presStyleIdx="1" presStyleCnt="3"/>
      <dgm:spPr/>
      <dgm:t>
        <a:bodyPr/>
        <a:lstStyle/>
        <a:p>
          <a:endParaRPr lang="ru-RU"/>
        </a:p>
      </dgm:t>
    </dgm:pt>
    <dgm:pt modelId="{77D0BE39-AEAB-487D-B70A-22588C524364}" type="pres">
      <dgm:prSet presAssocID="{4CA5CDCF-E624-49C8-B028-83307437C405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783421-872D-48EE-BB30-569B0F466B14}" type="pres">
      <dgm:prSet presAssocID="{4CA5CDCF-E624-49C8-B028-83307437C405}" presName="invisiNode" presStyleLbl="node1" presStyleIdx="1" presStyleCnt="3"/>
      <dgm:spPr/>
    </dgm:pt>
    <dgm:pt modelId="{9AA952B0-25B5-43E6-9DF5-4AD4F4AD4512}" type="pres">
      <dgm:prSet presAssocID="{4CA5CDCF-E624-49C8-B028-83307437C405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F3EE663-4622-4B78-9BC4-599DD112DC5E}" type="pres">
      <dgm:prSet presAssocID="{C8899B7F-9E00-4D77-9D1F-2ED39903CB2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8C3E982-4944-4139-962F-E41260DD17FE}" type="pres">
      <dgm:prSet presAssocID="{5086DCEC-6680-4033-8671-A026EEE98D74}" presName="compNode" presStyleCnt="0"/>
      <dgm:spPr/>
    </dgm:pt>
    <dgm:pt modelId="{A8AD06E0-2892-4E2E-A657-22F7963129ED}" type="pres">
      <dgm:prSet presAssocID="{5086DCEC-6680-4033-8671-A026EEE98D74}" presName="bkgdShape" presStyleLbl="node1" presStyleIdx="2" presStyleCnt="3"/>
      <dgm:spPr/>
      <dgm:t>
        <a:bodyPr/>
        <a:lstStyle/>
        <a:p>
          <a:endParaRPr lang="ru-RU"/>
        </a:p>
      </dgm:t>
    </dgm:pt>
    <dgm:pt modelId="{9B2F2F08-CDF2-4A0C-83EF-3CCB1C6133F9}" type="pres">
      <dgm:prSet presAssocID="{5086DCEC-6680-4033-8671-A026EEE98D74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D4F3B8-0405-4AB4-80C8-37A8A36CE183}" type="pres">
      <dgm:prSet presAssocID="{5086DCEC-6680-4033-8671-A026EEE98D74}" presName="invisiNode" presStyleLbl="node1" presStyleIdx="2" presStyleCnt="3"/>
      <dgm:spPr/>
    </dgm:pt>
    <dgm:pt modelId="{CD1A6945-5191-4E55-8A6B-24344DBC8310}" type="pres">
      <dgm:prSet presAssocID="{5086DCEC-6680-4033-8671-A026EEE98D74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17C5BC9-C928-444B-846B-29A82C919972}" type="presOf" srcId="{97CE8D1E-6B11-4718-817C-5FB54589445F}" destId="{8C793009-18F3-485D-B208-630A241E4D15}" srcOrd="1" destOrd="0" presId="urn:microsoft.com/office/officeart/2005/8/layout/hList7#1"/>
    <dgm:cxn modelId="{AD469BCC-F30C-4574-8C85-B53029617C34}" srcId="{F684DBA7-D7CC-4B41-8F5D-537B7ED25793}" destId="{97CE8D1E-6B11-4718-817C-5FB54589445F}" srcOrd="0" destOrd="0" parTransId="{2201746B-E300-40FC-B008-EE249DB9CCEA}" sibTransId="{CA1979B0-B6C9-4B37-A66F-28DA16B22A19}"/>
    <dgm:cxn modelId="{6F5C63CB-4601-49F7-9E2F-F4B3F4D9D9C9}" type="presOf" srcId="{F684DBA7-D7CC-4B41-8F5D-537B7ED25793}" destId="{AAC288A0-6797-4356-85D5-F614DF5CE202}" srcOrd="0" destOrd="0" presId="urn:microsoft.com/office/officeart/2005/8/layout/hList7#1"/>
    <dgm:cxn modelId="{599387E4-8401-4951-9F33-F6114F2CA84C}" type="presOf" srcId="{C8899B7F-9E00-4D77-9D1F-2ED39903CB2F}" destId="{7F3EE663-4622-4B78-9BC4-599DD112DC5E}" srcOrd="0" destOrd="0" presId="urn:microsoft.com/office/officeart/2005/8/layout/hList7#1"/>
    <dgm:cxn modelId="{F1BD243B-0926-48DA-92C9-400229ACF0EA}" type="presOf" srcId="{5086DCEC-6680-4033-8671-A026EEE98D74}" destId="{A8AD06E0-2892-4E2E-A657-22F7963129ED}" srcOrd="0" destOrd="0" presId="urn:microsoft.com/office/officeart/2005/8/layout/hList7#1"/>
    <dgm:cxn modelId="{A3A6B159-6DF1-456D-9B9F-228F3BE5ED59}" type="presOf" srcId="{4CA5CDCF-E624-49C8-B028-83307437C405}" destId="{77D0BE39-AEAB-487D-B70A-22588C524364}" srcOrd="1" destOrd="0" presId="urn:microsoft.com/office/officeart/2005/8/layout/hList7#1"/>
    <dgm:cxn modelId="{773CEAB5-4573-405E-A2BE-3D52C4A3C8E9}" type="presOf" srcId="{CA1979B0-B6C9-4B37-A66F-28DA16B22A19}" destId="{6EADB2C1-EC8F-491C-859F-198148A2B61A}" srcOrd="0" destOrd="0" presId="urn:microsoft.com/office/officeart/2005/8/layout/hList7#1"/>
    <dgm:cxn modelId="{58F33291-20C6-4952-ABC0-C9FD843A944A}" type="presOf" srcId="{4CA5CDCF-E624-49C8-B028-83307437C405}" destId="{D02F981E-F806-4539-AF76-C3F0B9E54D61}" srcOrd="0" destOrd="0" presId="urn:microsoft.com/office/officeart/2005/8/layout/hList7#1"/>
    <dgm:cxn modelId="{4D6E5F48-82AD-48A3-BA87-29F316956D8B}" srcId="{F684DBA7-D7CC-4B41-8F5D-537B7ED25793}" destId="{5086DCEC-6680-4033-8671-A026EEE98D74}" srcOrd="2" destOrd="0" parTransId="{36072745-718C-4D9D-9B78-8E1DE7AF71D7}" sibTransId="{DFDE649B-5EEE-4A9B-BD12-40612F54BB74}"/>
    <dgm:cxn modelId="{73ED02D4-BC17-4FD5-877D-7DDAF34BBDFC}" type="presOf" srcId="{5086DCEC-6680-4033-8671-A026EEE98D74}" destId="{9B2F2F08-CDF2-4A0C-83EF-3CCB1C6133F9}" srcOrd="1" destOrd="0" presId="urn:microsoft.com/office/officeart/2005/8/layout/hList7#1"/>
    <dgm:cxn modelId="{EB789EF5-0F1E-42DA-BF07-E6C50C14F99C}" type="presOf" srcId="{97CE8D1E-6B11-4718-817C-5FB54589445F}" destId="{4A629DB6-A9CA-4C7F-83DB-36D73258C204}" srcOrd="0" destOrd="0" presId="urn:microsoft.com/office/officeart/2005/8/layout/hList7#1"/>
    <dgm:cxn modelId="{E2592797-C607-44D7-88A1-8E3788623063}" srcId="{F684DBA7-D7CC-4B41-8F5D-537B7ED25793}" destId="{4CA5CDCF-E624-49C8-B028-83307437C405}" srcOrd="1" destOrd="0" parTransId="{D0A2C900-B73C-4E66-B056-3485B470B4EE}" sibTransId="{C8899B7F-9E00-4D77-9D1F-2ED39903CB2F}"/>
    <dgm:cxn modelId="{6A8220B6-5CB9-47D7-9822-34C52D9F8E11}" type="presParOf" srcId="{AAC288A0-6797-4356-85D5-F614DF5CE202}" destId="{4B1C4BC7-3CAE-4F13-992D-1DA7E6949263}" srcOrd="0" destOrd="0" presId="urn:microsoft.com/office/officeart/2005/8/layout/hList7#1"/>
    <dgm:cxn modelId="{0C8BF46A-23FF-4F98-9FA5-5646F06DF427}" type="presParOf" srcId="{AAC288A0-6797-4356-85D5-F614DF5CE202}" destId="{CEA2E41C-6359-47ED-AF8E-355D303A78A7}" srcOrd="1" destOrd="0" presId="urn:microsoft.com/office/officeart/2005/8/layout/hList7#1"/>
    <dgm:cxn modelId="{E175422D-6AA4-4E18-AD48-CF9F10C4BD40}" type="presParOf" srcId="{CEA2E41C-6359-47ED-AF8E-355D303A78A7}" destId="{37A43FCF-BE6B-482C-8739-DC72647EED97}" srcOrd="0" destOrd="0" presId="urn:microsoft.com/office/officeart/2005/8/layout/hList7#1"/>
    <dgm:cxn modelId="{F571BDCD-38C7-4874-8DC8-747990C63EB3}" type="presParOf" srcId="{37A43FCF-BE6B-482C-8739-DC72647EED97}" destId="{4A629DB6-A9CA-4C7F-83DB-36D73258C204}" srcOrd="0" destOrd="0" presId="urn:microsoft.com/office/officeart/2005/8/layout/hList7#1"/>
    <dgm:cxn modelId="{AA09640E-3CA5-4979-9182-DE747DD434E7}" type="presParOf" srcId="{37A43FCF-BE6B-482C-8739-DC72647EED97}" destId="{8C793009-18F3-485D-B208-630A241E4D15}" srcOrd="1" destOrd="0" presId="urn:microsoft.com/office/officeart/2005/8/layout/hList7#1"/>
    <dgm:cxn modelId="{55B00D61-4A9F-425E-A6CA-0D241CBCD131}" type="presParOf" srcId="{37A43FCF-BE6B-482C-8739-DC72647EED97}" destId="{DFDB48C9-C6DC-4431-891C-609E9A6FCCB6}" srcOrd="2" destOrd="0" presId="urn:microsoft.com/office/officeart/2005/8/layout/hList7#1"/>
    <dgm:cxn modelId="{E996C242-E91F-43AA-9053-AD7749E48284}" type="presParOf" srcId="{37A43FCF-BE6B-482C-8739-DC72647EED97}" destId="{5B3CFD0F-6BBB-4E9B-AA11-054FD088739A}" srcOrd="3" destOrd="0" presId="urn:microsoft.com/office/officeart/2005/8/layout/hList7#1"/>
    <dgm:cxn modelId="{1DC62C68-3C17-4C7F-8E1E-C38DFB4AE017}" type="presParOf" srcId="{CEA2E41C-6359-47ED-AF8E-355D303A78A7}" destId="{6EADB2C1-EC8F-491C-859F-198148A2B61A}" srcOrd="1" destOrd="0" presId="urn:microsoft.com/office/officeart/2005/8/layout/hList7#1"/>
    <dgm:cxn modelId="{58BCD9AD-B91B-41B7-832A-AF806F02ACDB}" type="presParOf" srcId="{CEA2E41C-6359-47ED-AF8E-355D303A78A7}" destId="{1C5AD92D-E752-4025-BAAA-DA526036F5DE}" srcOrd="2" destOrd="0" presId="urn:microsoft.com/office/officeart/2005/8/layout/hList7#1"/>
    <dgm:cxn modelId="{8FD89260-F35B-4F7D-BCD7-FD94891B5EDE}" type="presParOf" srcId="{1C5AD92D-E752-4025-BAAA-DA526036F5DE}" destId="{D02F981E-F806-4539-AF76-C3F0B9E54D61}" srcOrd="0" destOrd="0" presId="urn:microsoft.com/office/officeart/2005/8/layout/hList7#1"/>
    <dgm:cxn modelId="{931D6FDA-DCF7-4170-97BA-30503A937C5B}" type="presParOf" srcId="{1C5AD92D-E752-4025-BAAA-DA526036F5DE}" destId="{77D0BE39-AEAB-487D-B70A-22588C524364}" srcOrd="1" destOrd="0" presId="urn:microsoft.com/office/officeart/2005/8/layout/hList7#1"/>
    <dgm:cxn modelId="{ACC97664-DA03-40A6-B868-642EE1F19C81}" type="presParOf" srcId="{1C5AD92D-E752-4025-BAAA-DA526036F5DE}" destId="{25783421-872D-48EE-BB30-569B0F466B14}" srcOrd="2" destOrd="0" presId="urn:microsoft.com/office/officeart/2005/8/layout/hList7#1"/>
    <dgm:cxn modelId="{6A6D47AA-BC19-4F43-85EE-CFE2C0143ECB}" type="presParOf" srcId="{1C5AD92D-E752-4025-BAAA-DA526036F5DE}" destId="{9AA952B0-25B5-43E6-9DF5-4AD4F4AD4512}" srcOrd="3" destOrd="0" presId="urn:microsoft.com/office/officeart/2005/8/layout/hList7#1"/>
    <dgm:cxn modelId="{FE03696E-59C8-476A-93B5-5D8E6DD10E0C}" type="presParOf" srcId="{CEA2E41C-6359-47ED-AF8E-355D303A78A7}" destId="{7F3EE663-4622-4B78-9BC4-599DD112DC5E}" srcOrd="3" destOrd="0" presId="urn:microsoft.com/office/officeart/2005/8/layout/hList7#1"/>
    <dgm:cxn modelId="{08DD39E4-7409-4619-A202-7CE03EFA51C6}" type="presParOf" srcId="{CEA2E41C-6359-47ED-AF8E-355D303A78A7}" destId="{78C3E982-4944-4139-962F-E41260DD17FE}" srcOrd="4" destOrd="0" presId="urn:microsoft.com/office/officeart/2005/8/layout/hList7#1"/>
    <dgm:cxn modelId="{CD772A74-D271-4ECA-AAB5-8CD56CD3F158}" type="presParOf" srcId="{78C3E982-4944-4139-962F-E41260DD17FE}" destId="{A8AD06E0-2892-4E2E-A657-22F7963129ED}" srcOrd="0" destOrd="0" presId="urn:microsoft.com/office/officeart/2005/8/layout/hList7#1"/>
    <dgm:cxn modelId="{F423C6D5-B897-440F-A9F3-14BFCE9F12A6}" type="presParOf" srcId="{78C3E982-4944-4139-962F-E41260DD17FE}" destId="{9B2F2F08-CDF2-4A0C-83EF-3CCB1C6133F9}" srcOrd="1" destOrd="0" presId="urn:microsoft.com/office/officeart/2005/8/layout/hList7#1"/>
    <dgm:cxn modelId="{429B097F-3150-4A09-80D9-FC71651F9092}" type="presParOf" srcId="{78C3E982-4944-4139-962F-E41260DD17FE}" destId="{38D4F3B8-0405-4AB4-80C8-37A8A36CE183}" srcOrd="2" destOrd="0" presId="urn:microsoft.com/office/officeart/2005/8/layout/hList7#1"/>
    <dgm:cxn modelId="{5F182577-B8F3-40B1-A6CD-642989FAC508}" type="presParOf" srcId="{78C3E982-4944-4139-962F-E41260DD17FE}" destId="{CD1A6945-5191-4E55-8A6B-24344DBC8310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82A3E9-67E1-4774-A060-9C3FDBA30F27}" type="doc">
      <dgm:prSet loTypeId="urn:microsoft.com/office/officeart/2005/8/layout/h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7B3B890-9C2C-4670-B1FC-040D8831F669}">
      <dgm:prSet phldrT="[Текст]"/>
      <dgm:spPr/>
      <dgm:t>
        <a:bodyPr/>
        <a:lstStyle/>
        <a:p>
          <a:r>
            <a:rPr lang="ru-RU" dirty="0" smtClean="0"/>
            <a:t>Вес наполненного ранца по дням недели</a:t>
          </a:r>
          <a:endParaRPr lang="ru-RU" dirty="0"/>
        </a:p>
      </dgm:t>
    </dgm:pt>
    <dgm:pt modelId="{7186AF8B-B520-4D7F-87EC-3A8A1D61167C}" type="parTrans" cxnId="{6BBAADF1-59C2-4BFE-9A82-E8CCCD21F6AF}">
      <dgm:prSet/>
      <dgm:spPr/>
      <dgm:t>
        <a:bodyPr/>
        <a:lstStyle/>
        <a:p>
          <a:endParaRPr lang="ru-RU"/>
        </a:p>
      </dgm:t>
    </dgm:pt>
    <dgm:pt modelId="{99D268DF-CD43-4405-8C2D-14B68774FE49}" type="sibTrans" cxnId="{6BBAADF1-59C2-4BFE-9A82-E8CCCD21F6AF}">
      <dgm:prSet/>
      <dgm:spPr/>
      <dgm:t>
        <a:bodyPr/>
        <a:lstStyle/>
        <a:p>
          <a:endParaRPr lang="ru-RU"/>
        </a:p>
      </dgm:t>
    </dgm:pt>
    <dgm:pt modelId="{AD8D1E87-AD89-44D1-B1F8-648A414D070E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bg2">
                  <a:lumMod val="50000"/>
                </a:schemeClr>
              </a:solidFill>
              <a:latin typeface="Georgia" pitchFamily="18" charset="0"/>
            </a:rPr>
            <a:t>Мой вес </a:t>
          </a:r>
        </a:p>
        <a:p>
          <a:endParaRPr lang="ru-RU" sz="1600" dirty="0" smtClean="0">
            <a:solidFill>
              <a:schemeClr val="bg2">
                <a:lumMod val="50000"/>
              </a:schemeClr>
            </a:solidFill>
            <a:latin typeface="Georgia" pitchFamily="18" charset="0"/>
          </a:endParaRPr>
        </a:p>
        <a:p>
          <a:endParaRPr lang="ru-RU" sz="1600" dirty="0" smtClean="0">
            <a:solidFill>
              <a:schemeClr val="bg2">
                <a:lumMod val="50000"/>
              </a:schemeClr>
            </a:solidFill>
            <a:latin typeface="Georgia" pitchFamily="18" charset="0"/>
          </a:endParaRPr>
        </a:p>
        <a:p>
          <a:endParaRPr lang="ru-RU" sz="1600" dirty="0" smtClean="0">
            <a:solidFill>
              <a:schemeClr val="bg2">
                <a:lumMod val="50000"/>
              </a:schemeClr>
            </a:solidFill>
            <a:latin typeface="Georgia" pitchFamily="18" charset="0"/>
          </a:endParaRPr>
        </a:p>
        <a:p>
          <a:endParaRPr lang="ru-RU" sz="1600" dirty="0" smtClean="0">
            <a:solidFill>
              <a:schemeClr val="bg2">
                <a:lumMod val="50000"/>
              </a:schemeClr>
            </a:solidFill>
            <a:latin typeface="Georgia" pitchFamily="18" charset="0"/>
          </a:endParaRPr>
        </a:p>
        <a:p>
          <a:r>
            <a:rPr lang="ru-RU" sz="1600" dirty="0" smtClean="0">
              <a:solidFill>
                <a:schemeClr val="bg2">
                  <a:lumMod val="50000"/>
                </a:schemeClr>
              </a:solidFill>
              <a:latin typeface="Georgia" pitchFamily="18" charset="0"/>
            </a:rPr>
            <a:t>31 кг 800 </a:t>
          </a:r>
          <a:r>
            <a:rPr lang="ru-RU" sz="1600" dirty="0" err="1" smtClean="0">
              <a:solidFill>
                <a:schemeClr val="bg2">
                  <a:lumMod val="50000"/>
                </a:schemeClr>
              </a:solidFill>
              <a:latin typeface="Georgia" pitchFamily="18" charset="0"/>
            </a:rPr>
            <a:t>гр</a:t>
          </a:r>
          <a:endParaRPr lang="ru-RU" sz="1600" dirty="0">
            <a:solidFill>
              <a:schemeClr val="bg2">
                <a:lumMod val="50000"/>
              </a:schemeClr>
            </a:solidFill>
            <a:latin typeface="Georgia" pitchFamily="18" charset="0"/>
          </a:endParaRPr>
        </a:p>
      </dgm:t>
    </dgm:pt>
    <dgm:pt modelId="{0D579B04-D1DB-419F-8F44-CBF187D2C484}" type="parTrans" cxnId="{A137E380-70D9-4512-B2D9-8E8196CE7DA9}">
      <dgm:prSet/>
      <dgm:spPr/>
      <dgm:t>
        <a:bodyPr/>
        <a:lstStyle/>
        <a:p>
          <a:endParaRPr lang="ru-RU"/>
        </a:p>
      </dgm:t>
    </dgm:pt>
    <dgm:pt modelId="{DD666E64-487F-4B53-8086-A91109669206}" type="sibTrans" cxnId="{A137E380-70D9-4512-B2D9-8E8196CE7DA9}">
      <dgm:prSet/>
      <dgm:spPr/>
      <dgm:t>
        <a:bodyPr/>
        <a:lstStyle/>
        <a:p>
          <a:endParaRPr lang="ru-RU"/>
        </a:p>
      </dgm:t>
    </dgm:pt>
    <dgm:pt modelId="{CC079D4C-1F44-4F54-B20F-11E09B51A22A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Вес пустого ранца </a:t>
          </a:r>
        </a:p>
        <a:p>
          <a:endParaRPr lang="ru-RU" sz="16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6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6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1кг 200 </a:t>
          </a:r>
          <a:r>
            <a:rPr lang="ru-RU" sz="16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</a:t>
          </a:r>
          <a:endParaRPr lang="ru-RU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C2F4F4-95E6-46A7-A63C-FDA557B7DF4A}" type="parTrans" cxnId="{A6B3BFF3-4349-447F-8A40-6F1BF71F1F2F}">
      <dgm:prSet/>
      <dgm:spPr/>
      <dgm:t>
        <a:bodyPr/>
        <a:lstStyle/>
        <a:p>
          <a:endParaRPr lang="ru-RU"/>
        </a:p>
      </dgm:t>
    </dgm:pt>
    <dgm:pt modelId="{1EBEC654-396F-4DCD-B7B0-65DFC99AC044}" type="sibTrans" cxnId="{A6B3BFF3-4349-447F-8A40-6F1BF71F1F2F}">
      <dgm:prSet/>
      <dgm:spPr/>
      <dgm:t>
        <a:bodyPr/>
        <a:lstStyle/>
        <a:p>
          <a:endParaRPr lang="ru-RU"/>
        </a:p>
      </dgm:t>
    </dgm:pt>
    <dgm:pt modelId="{5DFE0F19-FB15-439B-9C94-D63D651A5D97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bg2">
                  <a:lumMod val="50000"/>
                </a:schemeClr>
              </a:solidFill>
              <a:latin typeface="Georgia" pitchFamily="18" charset="0"/>
            </a:rPr>
            <a:t>Вес </a:t>
          </a:r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наполненного</a:t>
          </a:r>
          <a:r>
            <a:rPr lang="ru-RU" sz="1600" dirty="0" smtClean="0">
              <a:solidFill>
                <a:schemeClr val="bg2">
                  <a:lumMod val="50000"/>
                </a:schemeClr>
              </a:solidFill>
              <a:latin typeface="Georgia" pitchFamily="18" charset="0"/>
            </a:rPr>
            <a:t> ранца в среду</a:t>
          </a:r>
        </a:p>
        <a:p>
          <a:endParaRPr lang="ru-RU" sz="1600" dirty="0" smtClean="0">
            <a:solidFill>
              <a:schemeClr val="bg2">
                <a:lumMod val="50000"/>
              </a:schemeClr>
            </a:solidFill>
            <a:latin typeface="Georgia" pitchFamily="18" charset="0"/>
          </a:endParaRPr>
        </a:p>
        <a:p>
          <a:endParaRPr lang="ru-RU" sz="1600" dirty="0" smtClean="0">
            <a:solidFill>
              <a:schemeClr val="bg2">
                <a:lumMod val="50000"/>
              </a:schemeClr>
            </a:solidFill>
            <a:latin typeface="Georgia" pitchFamily="18" charset="0"/>
          </a:endParaRPr>
        </a:p>
        <a:p>
          <a:r>
            <a:rPr lang="ru-RU" sz="1600" dirty="0" smtClean="0">
              <a:solidFill>
                <a:schemeClr val="bg2">
                  <a:lumMod val="50000"/>
                </a:schemeClr>
              </a:solidFill>
              <a:latin typeface="Georgia" pitchFamily="18" charset="0"/>
            </a:rPr>
            <a:t>3кг 300 </a:t>
          </a:r>
          <a:r>
            <a:rPr lang="ru-RU" sz="1600" dirty="0" err="1" smtClean="0">
              <a:solidFill>
                <a:schemeClr val="bg2">
                  <a:lumMod val="50000"/>
                </a:schemeClr>
              </a:solidFill>
              <a:latin typeface="Georgia" pitchFamily="18" charset="0"/>
            </a:rPr>
            <a:t>гр</a:t>
          </a:r>
          <a:endParaRPr lang="ru-RU" sz="1600" dirty="0">
            <a:solidFill>
              <a:schemeClr val="bg2">
                <a:lumMod val="50000"/>
              </a:schemeClr>
            </a:solidFill>
            <a:latin typeface="Georgia" pitchFamily="18" charset="0"/>
          </a:endParaRPr>
        </a:p>
      </dgm:t>
    </dgm:pt>
    <dgm:pt modelId="{ED1A094D-3F88-4B48-9DBB-5E7B8F302E25}" type="parTrans" cxnId="{C32BE39B-C16A-4D75-8FFC-564E5C2A9915}">
      <dgm:prSet/>
      <dgm:spPr/>
      <dgm:t>
        <a:bodyPr/>
        <a:lstStyle/>
        <a:p>
          <a:endParaRPr lang="ru-RU"/>
        </a:p>
      </dgm:t>
    </dgm:pt>
    <dgm:pt modelId="{7EF76291-861E-46F2-B37D-B725C2834453}" type="sibTrans" cxnId="{C32BE39B-C16A-4D75-8FFC-564E5C2A9915}">
      <dgm:prSet/>
      <dgm:spPr/>
      <dgm:t>
        <a:bodyPr/>
        <a:lstStyle/>
        <a:p>
          <a:endParaRPr lang="ru-RU"/>
        </a:p>
      </dgm:t>
    </dgm:pt>
    <dgm:pt modelId="{0197010F-4BF9-4700-B610-433FF2C2515B}">
      <dgm:prSet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Вес наполненного ранца в субботу </a:t>
          </a:r>
        </a:p>
        <a:p>
          <a:endParaRPr lang="ru-RU" sz="16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6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1кг 800 </a:t>
          </a:r>
          <a:r>
            <a:rPr lang="ru-RU" sz="16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</a:t>
          </a:r>
          <a:endParaRPr lang="ru-RU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4DC365-0583-4811-B901-C6BCAB8A24EB}" type="parTrans" cxnId="{F5EDF2C1-BA35-4E93-AE55-B12F33C65490}">
      <dgm:prSet/>
      <dgm:spPr/>
      <dgm:t>
        <a:bodyPr/>
        <a:lstStyle/>
        <a:p>
          <a:endParaRPr lang="ru-RU"/>
        </a:p>
      </dgm:t>
    </dgm:pt>
    <dgm:pt modelId="{815FA842-9679-4BF8-836B-4FD64EA20BD5}" type="sibTrans" cxnId="{F5EDF2C1-BA35-4E93-AE55-B12F33C65490}">
      <dgm:prSet/>
      <dgm:spPr/>
      <dgm:t>
        <a:bodyPr/>
        <a:lstStyle/>
        <a:p>
          <a:endParaRPr lang="ru-RU"/>
        </a:p>
      </dgm:t>
    </dgm:pt>
    <dgm:pt modelId="{7D8E9E7E-830A-4338-9DE0-BB55848C92BC}">
      <dgm:prSet custT="1"/>
      <dgm:spPr/>
      <dgm:t>
        <a:bodyPr/>
        <a:lstStyle/>
        <a:p>
          <a:r>
            <a:rPr lang="ru-RU" sz="1600" dirty="0" smtClean="0">
              <a:solidFill>
                <a:schemeClr val="bg2">
                  <a:lumMod val="50000"/>
                </a:schemeClr>
              </a:solidFill>
              <a:latin typeface="Georgia" pitchFamily="18" charset="0"/>
            </a:rPr>
            <a:t>Вес наполненного ранца в понедельник</a:t>
          </a:r>
        </a:p>
        <a:p>
          <a:endParaRPr lang="ru-RU" sz="16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600" dirty="0" smtClean="0">
              <a:solidFill>
                <a:schemeClr val="bg2">
                  <a:lumMod val="50000"/>
                </a:schemeClr>
              </a:solidFill>
              <a:latin typeface="Georgia" pitchFamily="18" charset="0"/>
            </a:rPr>
            <a:t> 3кг 200гр</a:t>
          </a:r>
          <a:endParaRPr lang="ru-RU" sz="1600" dirty="0">
            <a:solidFill>
              <a:schemeClr val="bg2">
                <a:lumMod val="50000"/>
              </a:schemeClr>
            </a:solidFill>
            <a:latin typeface="Georgia" pitchFamily="18" charset="0"/>
          </a:endParaRPr>
        </a:p>
      </dgm:t>
    </dgm:pt>
    <dgm:pt modelId="{849098B0-6B3D-423F-BF91-E9B26ADCBADD}" type="parTrans" cxnId="{F28BAD21-F62A-44CB-9C97-CFD127029234}">
      <dgm:prSet/>
      <dgm:spPr/>
      <dgm:t>
        <a:bodyPr/>
        <a:lstStyle/>
        <a:p>
          <a:endParaRPr lang="ru-RU"/>
        </a:p>
      </dgm:t>
    </dgm:pt>
    <dgm:pt modelId="{CA912405-2B62-4AE3-B99A-0F53B556F2B2}" type="sibTrans" cxnId="{F28BAD21-F62A-44CB-9C97-CFD127029234}">
      <dgm:prSet/>
      <dgm:spPr/>
      <dgm:t>
        <a:bodyPr/>
        <a:lstStyle/>
        <a:p>
          <a:endParaRPr lang="ru-RU"/>
        </a:p>
      </dgm:t>
    </dgm:pt>
    <dgm:pt modelId="{1A9CF05B-A278-4E9B-BF7D-F5FA00DCECC0}">
      <dgm:prSet custT="1"/>
      <dgm:spPr/>
      <dgm:t>
        <a:bodyPr/>
        <a:lstStyle/>
        <a:p>
          <a:r>
            <a:rPr lang="ru-RU" sz="1600" dirty="0" smtClean="0">
              <a:solidFill>
                <a:schemeClr val="bg2">
                  <a:lumMod val="50000"/>
                </a:schemeClr>
              </a:solidFill>
              <a:latin typeface="Georgia" pitchFamily="18" charset="0"/>
            </a:rPr>
            <a:t>Вес наполненного ранца </a:t>
          </a:r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</a:t>
          </a:r>
          <a:r>
            <a:rPr lang="ru-RU" sz="1600" dirty="0" smtClean="0">
              <a:solidFill>
                <a:schemeClr val="bg2">
                  <a:lumMod val="50000"/>
                </a:schemeClr>
              </a:solidFill>
              <a:latin typeface="Georgia" pitchFamily="18" charset="0"/>
            </a:rPr>
            <a:t> вторник </a:t>
          </a:r>
        </a:p>
        <a:p>
          <a:endParaRPr lang="ru-RU" sz="1600" dirty="0" smtClean="0">
            <a:solidFill>
              <a:schemeClr val="bg2">
                <a:lumMod val="50000"/>
              </a:schemeClr>
            </a:solidFill>
            <a:latin typeface="Georgia" pitchFamily="18" charset="0"/>
          </a:endParaRPr>
        </a:p>
        <a:p>
          <a:r>
            <a:rPr lang="ru-RU" sz="1600" dirty="0" smtClean="0">
              <a:solidFill>
                <a:schemeClr val="bg2">
                  <a:lumMod val="50000"/>
                </a:schemeClr>
              </a:solidFill>
              <a:latin typeface="Georgia" pitchFamily="18" charset="0"/>
            </a:rPr>
            <a:t>3кг 540 </a:t>
          </a:r>
          <a:r>
            <a:rPr lang="ru-RU" sz="1600" dirty="0" err="1" smtClean="0">
              <a:solidFill>
                <a:schemeClr val="bg2">
                  <a:lumMod val="50000"/>
                </a:schemeClr>
              </a:solidFill>
              <a:latin typeface="Georgia" pitchFamily="18" charset="0"/>
            </a:rPr>
            <a:t>гр</a:t>
          </a:r>
          <a:endParaRPr lang="ru-RU" sz="1600" dirty="0">
            <a:solidFill>
              <a:schemeClr val="bg2">
                <a:lumMod val="50000"/>
              </a:schemeClr>
            </a:solidFill>
            <a:latin typeface="Georgia" pitchFamily="18" charset="0"/>
          </a:endParaRPr>
        </a:p>
      </dgm:t>
    </dgm:pt>
    <dgm:pt modelId="{02B80A60-7480-4CCF-920B-C5C7F805437E}" type="parTrans" cxnId="{3880F519-0812-4EDA-9DCF-4571288B0C8E}">
      <dgm:prSet/>
      <dgm:spPr/>
      <dgm:t>
        <a:bodyPr/>
        <a:lstStyle/>
        <a:p>
          <a:endParaRPr lang="ru-RU"/>
        </a:p>
      </dgm:t>
    </dgm:pt>
    <dgm:pt modelId="{A88F71FB-E67E-4CC9-9BFB-11CD151EB24E}" type="sibTrans" cxnId="{3880F519-0812-4EDA-9DCF-4571288B0C8E}">
      <dgm:prSet/>
      <dgm:spPr/>
      <dgm:t>
        <a:bodyPr/>
        <a:lstStyle/>
        <a:p>
          <a:endParaRPr lang="ru-RU"/>
        </a:p>
      </dgm:t>
    </dgm:pt>
    <dgm:pt modelId="{1563F433-646D-473B-91F8-97A5FF0F7EC8}">
      <dgm:prSet custT="1"/>
      <dgm:spPr/>
      <dgm:t>
        <a:bodyPr/>
        <a:lstStyle/>
        <a:p>
          <a:r>
            <a:rPr lang="ru-RU" sz="1600" dirty="0" smtClean="0">
              <a:solidFill>
                <a:schemeClr val="bg2">
                  <a:lumMod val="50000"/>
                </a:schemeClr>
              </a:solidFill>
              <a:latin typeface="Georgia" pitchFamily="18" charset="0"/>
            </a:rPr>
            <a:t>10% от массы </a:t>
          </a:r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тела</a:t>
          </a:r>
          <a:r>
            <a:rPr lang="ru-RU" sz="1600" dirty="0" smtClean="0">
              <a:solidFill>
                <a:schemeClr val="bg2">
                  <a:lumMod val="50000"/>
                </a:schemeClr>
              </a:solidFill>
              <a:latin typeface="Georgia" pitchFamily="18" charset="0"/>
            </a:rPr>
            <a:t> </a:t>
          </a:r>
        </a:p>
        <a:p>
          <a:endParaRPr lang="ru-RU" sz="1600" dirty="0" smtClean="0">
            <a:solidFill>
              <a:schemeClr val="bg2">
                <a:lumMod val="50000"/>
              </a:schemeClr>
            </a:solidFill>
            <a:latin typeface="Georgia" pitchFamily="18" charset="0"/>
          </a:endParaRPr>
        </a:p>
        <a:p>
          <a:endParaRPr lang="ru-RU" sz="1600" dirty="0" smtClean="0">
            <a:solidFill>
              <a:schemeClr val="bg2">
                <a:lumMod val="50000"/>
              </a:schemeClr>
            </a:solidFill>
            <a:latin typeface="Georgia" pitchFamily="18" charset="0"/>
          </a:endParaRPr>
        </a:p>
        <a:p>
          <a:endParaRPr lang="ru-RU" sz="1600" dirty="0" smtClean="0">
            <a:solidFill>
              <a:schemeClr val="bg2">
                <a:lumMod val="50000"/>
              </a:schemeClr>
            </a:solidFill>
            <a:latin typeface="Georgia" pitchFamily="18" charset="0"/>
          </a:endParaRPr>
        </a:p>
        <a:p>
          <a:r>
            <a:rPr lang="ru-RU" sz="1600" dirty="0" smtClean="0">
              <a:solidFill>
                <a:schemeClr val="bg2">
                  <a:lumMod val="50000"/>
                </a:schemeClr>
              </a:solidFill>
              <a:latin typeface="Georgia" pitchFamily="18" charset="0"/>
            </a:rPr>
            <a:t>3кг180гр</a:t>
          </a:r>
          <a:endParaRPr lang="ru-RU" sz="1600" dirty="0">
            <a:solidFill>
              <a:schemeClr val="bg2">
                <a:lumMod val="50000"/>
              </a:schemeClr>
            </a:solidFill>
            <a:latin typeface="Georgia" pitchFamily="18" charset="0"/>
          </a:endParaRPr>
        </a:p>
      </dgm:t>
    </dgm:pt>
    <dgm:pt modelId="{AD7AFF6E-4B01-4357-B467-FFDD1FB6CC97}" type="parTrans" cxnId="{F859655A-111E-4050-BA46-C30ABA864E81}">
      <dgm:prSet/>
      <dgm:spPr/>
      <dgm:t>
        <a:bodyPr/>
        <a:lstStyle/>
        <a:p>
          <a:endParaRPr lang="ru-RU"/>
        </a:p>
      </dgm:t>
    </dgm:pt>
    <dgm:pt modelId="{232F89A8-3D2F-4C60-BF1B-6710A99105A5}" type="sibTrans" cxnId="{F859655A-111E-4050-BA46-C30ABA864E81}">
      <dgm:prSet/>
      <dgm:spPr/>
      <dgm:t>
        <a:bodyPr/>
        <a:lstStyle/>
        <a:p>
          <a:endParaRPr lang="ru-RU"/>
        </a:p>
      </dgm:t>
    </dgm:pt>
    <dgm:pt modelId="{3DC0D00B-5B58-4ED6-8F59-32AD05363357}">
      <dgm:prSet custT="1"/>
      <dgm:spPr/>
      <dgm:t>
        <a:bodyPr/>
        <a:lstStyle/>
        <a:p>
          <a:r>
            <a:rPr lang="ru-RU" sz="1600" dirty="0" smtClean="0">
              <a:solidFill>
                <a:schemeClr val="bg2">
                  <a:lumMod val="50000"/>
                </a:schemeClr>
              </a:solidFill>
              <a:latin typeface="Georgia" pitchFamily="18" charset="0"/>
            </a:rPr>
            <a:t>Вес </a:t>
          </a:r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наполненного</a:t>
          </a:r>
          <a:r>
            <a:rPr lang="ru-RU" sz="1600" dirty="0" smtClean="0">
              <a:solidFill>
                <a:schemeClr val="bg2">
                  <a:lumMod val="50000"/>
                </a:schemeClr>
              </a:solidFill>
              <a:latin typeface="Georgia" pitchFamily="18" charset="0"/>
            </a:rPr>
            <a:t> ранца в четверг </a:t>
          </a:r>
        </a:p>
        <a:p>
          <a:endParaRPr lang="ru-RU" sz="1600" dirty="0" smtClean="0">
            <a:solidFill>
              <a:schemeClr val="bg2">
                <a:lumMod val="50000"/>
              </a:schemeClr>
            </a:solidFill>
            <a:latin typeface="Georgia" pitchFamily="18" charset="0"/>
          </a:endParaRPr>
        </a:p>
        <a:p>
          <a:r>
            <a:rPr lang="ru-RU" sz="1600" dirty="0" smtClean="0">
              <a:solidFill>
                <a:schemeClr val="bg2">
                  <a:lumMod val="50000"/>
                </a:schemeClr>
              </a:solidFill>
              <a:latin typeface="Georgia" pitchFamily="18" charset="0"/>
            </a:rPr>
            <a:t>3 кг</a:t>
          </a:r>
          <a:endParaRPr lang="ru-RU" sz="1600" dirty="0">
            <a:solidFill>
              <a:schemeClr val="bg2">
                <a:lumMod val="50000"/>
              </a:schemeClr>
            </a:solidFill>
            <a:latin typeface="Georgia" pitchFamily="18" charset="0"/>
          </a:endParaRPr>
        </a:p>
      </dgm:t>
    </dgm:pt>
    <dgm:pt modelId="{270522E1-211B-4177-9928-F55412EB3D06}" type="parTrans" cxnId="{DC38A12F-EE7D-4E26-AFC7-33DB8D8A6704}">
      <dgm:prSet/>
      <dgm:spPr/>
      <dgm:t>
        <a:bodyPr/>
        <a:lstStyle/>
        <a:p>
          <a:endParaRPr lang="ru-RU"/>
        </a:p>
      </dgm:t>
    </dgm:pt>
    <dgm:pt modelId="{650CCE8C-FD0B-4A19-94FC-0F691E21C3B9}" type="sibTrans" cxnId="{DC38A12F-EE7D-4E26-AFC7-33DB8D8A6704}">
      <dgm:prSet/>
      <dgm:spPr/>
      <dgm:t>
        <a:bodyPr/>
        <a:lstStyle/>
        <a:p>
          <a:endParaRPr lang="ru-RU"/>
        </a:p>
      </dgm:t>
    </dgm:pt>
    <dgm:pt modelId="{166FE567-61F5-421F-A348-E1630EE008A5}">
      <dgm:prSet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Вес наполненного ранца в пятницу </a:t>
          </a:r>
        </a:p>
        <a:p>
          <a:endParaRPr lang="ru-RU" sz="16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6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3кг550 </a:t>
          </a:r>
          <a:r>
            <a:rPr lang="ru-RU" sz="16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</a:t>
          </a:r>
          <a:endParaRPr lang="ru-RU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00B830-A530-47D1-8C5D-61AC03BA63C8}" type="parTrans" cxnId="{D8B7A429-D093-4A28-8BF3-8B59EAD95761}">
      <dgm:prSet/>
      <dgm:spPr/>
      <dgm:t>
        <a:bodyPr/>
        <a:lstStyle/>
        <a:p>
          <a:endParaRPr lang="ru-RU"/>
        </a:p>
      </dgm:t>
    </dgm:pt>
    <dgm:pt modelId="{7FCF0F2E-A83D-44F5-B6A2-0C0D0B998C6C}" type="sibTrans" cxnId="{D8B7A429-D093-4A28-8BF3-8B59EAD95761}">
      <dgm:prSet/>
      <dgm:spPr/>
      <dgm:t>
        <a:bodyPr/>
        <a:lstStyle/>
        <a:p>
          <a:endParaRPr lang="ru-RU"/>
        </a:p>
      </dgm:t>
    </dgm:pt>
    <dgm:pt modelId="{BDE3C0E9-0825-4E39-9B92-2CD5F39F8686}" type="pres">
      <dgm:prSet presAssocID="{5B82A3E9-67E1-4774-A060-9C3FDBA30F2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865A5F-2D48-4259-92D3-F6B4147FD0E4}" type="pres">
      <dgm:prSet presAssocID="{07B3B890-9C2C-4670-B1FC-040D8831F669}" presName="roof" presStyleLbl="dkBgShp" presStyleIdx="0" presStyleCnt="2"/>
      <dgm:spPr/>
      <dgm:t>
        <a:bodyPr/>
        <a:lstStyle/>
        <a:p>
          <a:endParaRPr lang="ru-RU"/>
        </a:p>
      </dgm:t>
    </dgm:pt>
    <dgm:pt modelId="{42270183-64B3-4B05-9EEA-09F9D4230C63}" type="pres">
      <dgm:prSet presAssocID="{07B3B890-9C2C-4670-B1FC-040D8831F669}" presName="pillars" presStyleCnt="0"/>
      <dgm:spPr/>
    </dgm:pt>
    <dgm:pt modelId="{C2190452-5016-4194-A4DA-CC95776C5674}" type="pres">
      <dgm:prSet presAssocID="{07B3B890-9C2C-4670-B1FC-040D8831F669}" presName="pillar1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36ED65-32CD-4125-AD35-B5F3D977C3FE}" type="pres">
      <dgm:prSet presAssocID="{CC079D4C-1F44-4F54-B20F-11E09B51A22A}" presName="pillarX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7DC00D-9EB7-4A84-9895-9069D6606D96}" type="pres">
      <dgm:prSet presAssocID="{1563F433-646D-473B-91F8-97A5FF0F7EC8}" presName="pillarX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88D71-5B46-46B6-9D00-EEDC77C91A5B}" type="pres">
      <dgm:prSet presAssocID="{7D8E9E7E-830A-4338-9DE0-BB55848C92BC}" presName="pillarX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B07D52-776C-4EA2-A460-FFE1D47F1923}" type="pres">
      <dgm:prSet presAssocID="{1A9CF05B-A278-4E9B-BF7D-F5FA00DCECC0}" presName="pillarX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2469A-4125-42BB-8F54-916887C33AC0}" type="pres">
      <dgm:prSet presAssocID="{5DFE0F19-FB15-439B-9C94-D63D651A5D97}" presName="pillarX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65FEE-A1DC-44F9-8C3F-96CADA039410}" type="pres">
      <dgm:prSet presAssocID="{3DC0D00B-5B58-4ED6-8F59-32AD05363357}" presName="pillarX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5C965-CC29-4BBB-BD32-913BC814D233}" type="pres">
      <dgm:prSet presAssocID="{166FE567-61F5-421F-A348-E1630EE008A5}" presName="pillarX" presStyleLbl="node1" presStyleIdx="7" presStyleCnt="9" custLinFactNeighborX="-404" custLinFactNeighborY="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EBC5C-52CA-4838-8E2B-59EC578A961F}" type="pres">
      <dgm:prSet presAssocID="{0197010F-4BF9-4700-B610-433FF2C2515B}" presName="pillarX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2B1BC6-838B-4A77-B713-BC1E9AD906FA}" type="pres">
      <dgm:prSet presAssocID="{07B3B890-9C2C-4670-B1FC-040D8831F669}" presName="base" presStyleLbl="dkBgShp" presStyleIdx="1" presStyleCnt="2"/>
      <dgm:spPr/>
    </dgm:pt>
  </dgm:ptLst>
  <dgm:cxnLst>
    <dgm:cxn modelId="{97C92688-E540-4D3B-9FAA-71DE41A50962}" type="presOf" srcId="{0197010F-4BF9-4700-B610-433FF2C2515B}" destId="{C21EBC5C-52CA-4838-8E2B-59EC578A961F}" srcOrd="0" destOrd="0" presId="urn:microsoft.com/office/officeart/2005/8/layout/hList3"/>
    <dgm:cxn modelId="{C1C8BB2D-FF19-479F-93A4-656929F46C47}" type="presOf" srcId="{5B82A3E9-67E1-4774-A060-9C3FDBA30F27}" destId="{BDE3C0E9-0825-4E39-9B92-2CD5F39F8686}" srcOrd="0" destOrd="0" presId="urn:microsoft.com/office/officeart/2005/8/layout/hList3"/>
    <dgm:cxn modelId="{D8B7A429-D093-4A28-8BF3-8B59EAD95761}" srcId="{07B3B890-9C2C-4670-B1FC-040D8831F669}" destId="{166FE567-61F5-421F-A348-E1630EE008A5}" srcOrd="7" destOrd="0" parTransId="{4B00B830-A530-47D1-8C5D-61AC03BA63C8}" sibTransId="{7FCF0F2E-A83D-44F5-B6A2-0C0D0B998C6C}"/>
    <dgm:cxn modelId="{0CC53313-3F43-4079-9144-1F073169FA53}" type="presOf" srcId="{1A9CF05B-A278-4E9B-BF7D-F5FA00DCECC0}" destId="{5BB07D52-776C-4EA2-A460-FFE1D47F1923}" srcOrd="0" destOrd="0" presId="urn:microsoft.com/office/officeart/2005/8/layout/hList3"/>
    <dgm:cxn modelId="{FD38008C-20F5-49FC-9D49-C2EA53B6B1E9}" type="presOf" srcId="{7D8E9E7E-830A-4338-9DE0-BB55848C92BC}" destId="{1F488D71-5B46-46B6-9D00-EEDC77C91A5B}" srcOrd="0" destOrd="0" presId="urn:microsoft.com/office/officeart/2005/8/layout/hList3"/>
    <dgm:cxn modelId="{4F0AF572-BBBD-4236-A405-24CA4EB60DD0}" type="presOf" srcId="{1563F433-646D-473B-91F8-97A5FF0F7EC8}" destId="{C47DC00D-9EB7-4A84-9895-9069D6606D96}" srcOrd="0" destOrd="0" presId="urn:microsoft.com/office/officeart/2005/8/layout/hList3"/>
    <dgm:cxn modelId="{2209514B-38E8-4379-AA4D-F7F1EE9B711A}" type="presOf" srcId="{166FE567-61F5-421F-A348-E1630EE008A5}" destId="{1A05C965-CC29-4BBB-BD32-913BC814D233}" srcOrd="0" destOrd="0" presId="urn:microsoft.com/office/officeart/2005/8/layout/hList3"/>
    <dgm:cxn modelId="{A6B3BFF3-4349-447F-8A40-6F1BF71F1F2F}" srcId="{07B3B890-9C2C-4670-B1FC-040D8831F669}" destId="{CC079D4C-1F44-4F54-B20F-11E09B51A22A}" srcOrd="1" destOrd="0" parTransId="{01C2F4F4-95E6-46A7-A63C-FDA557B7DF4A}" sibTransId="{1EBEC654-396F-4DCD-B7B0-65DFC99AC044}"/>
    <dgm:cxn modelId="{A3876B0C-2F39-4F2D-91EF-74AC09292DFE}" type="presOf" srcId="{5DFE0F19-FB15-439B-9C94-D63D651A5D97}" destId="{A8B2469A-4125-42BB-8F54-916887C33AC0}" srcOrd="0" destOrd="0" presId="urn:microsoft.com/office/officeart/2005/8/layout/hList3"/>
    <dgm:cxn modelId="{F859655A-111E-4050-BA46-C30ABA864E81}" srcId="{07B3B890-9C2C-4670-B1FC-040D8831F669}" destId="{1563F433-646D-473B-91F8-97A5FF0F7EC8}" srcOrd="2" destOrd="0" parTransId="{AD7AFF6E-4B01-4357-B467-FFDD1FB6CC97}" sibTransId="{232F89A8-3D2F-4C60-BF1B-6710A99105A5}"/>
    <dgm:cxn modelId="{A137E380-70D9-4512-B2D9-8E8196CE7DA9}" srcId="{07B3B890-9C2C-4670-B1FC-040D8831F669}" destId="{AD8D1E87-AD89-44D1-B1F8-648A414D070E}" srcOrd="0" destOrd="0" parTransId="{0D579B04-D1DB-419F-8F44-CBF187D2C484}" sibTransId="{DD666E64-487F-4B53-8086-A91109669206}"/>
    <dgm:cxn modelId="{D9A992AE-42CF-4264-B68E-03DF9FA1C116}" type="presOf" srcId="{CC079D4C-1F44-4F54-B20F-11E09B51A22A}" destId="{C536ED65-32CD-4125-AD35-B5F3D977C3FE}" srcOrd="0" destOrd="0" presId="urn:microsoft.com/office/officeart/2005/8/layout/hList3"/>
    <dgm:cxn modelId="{F28BAD21-F62A-44CB-9C97-CFD127029234}" srcId="{07B3B890-9C2C-4670-B1FC-040D8831F669}" destId="{7D8E9E7E-830A-4338-9DE0-BB55848C92BC}" srcOrd="3" destOrd="0" parTransId="{849098B0-6B3D-423F-BF91-E9B26ADCBADD}" sibTransId="{CA912405-2B62-4AE3-B99A-0F53B556F2B2}"/>
    <dgm:cxn modelId="{3880F519-0812-4EDA-9DCF-4571288B0C8E}" srcId="{07B3B890-9C2C-4670-B1FC-040D8831F669}" destId="{1A9CF05B-A278-4E9B-BF7D-F5FA00DCECC0}" srcOrd="4" destOrd="0" parTransId="{02B80A60-7480-4CCF-920B-C5C7F805437E}" sibTransId="{A88F71FB-E67E-4CC9-9BFB-11CD151EB24E}"/>
    <dgm:cxn modelId="{F5EDF2C1-BA35-4E93-AE55-B12F33C65490}" srcId="{07B3B890-9C2C-4670-B1FC-040D8831F669}" destId="{0197010F-4BF9-4700-B610-433FF2C2515B}" srcOrd="8" destOrd="0" parTransId="{354DC365-0583-4811-B901-C6BCAB8A24EB}" sibTransId="{815FA842-9679-4BF8-836B-4FD64EA20BD5}"/>
    <dgm:cxn modelId="{136A140E-524E-4C36-A67A-FE2DA7A9BB9D}" type="presOf" srcId="{AD8D1E87-AD89-44D1-B1F8-648A414D070E}" destId="{C2190452-5016-4194-A4DA-CC95776C5674}" srcOrd="0" destOrd="0" presId="urn:microsoft.com/office/officeart/2005/8/layout/hList3"/>
    <dgm:cxn modelId="{C32BE39B-C16A-4D75-8FFC-564E5C2A9915}" srcId="{07B3B890-9C2C-4670-B1FC-040D8831F669}" destId="{5DFE0F19-FB15-439B-9C94-D63D651A5D97}" srcOrd="5" destOrd="0" parTransId="{ED1A094D-3F88-4B48-9DBB-5E7B8F302E25}" sibTransId="{7EF76291-861E-46F2-B37D-B725C2834453}"/>
    <dgm:cxn modelId="{AE0B31EA-716D-4DFE-A321-C4B420AEBE40}" type="presOf" srcId="{3DC0D00B-5B58-4ED6-8F59-32AD05363357}" destId="{B7465FEE-A1DC-44F9-8C3F-96CADA039410}" srcOrd="0" destOrd="0" presId="urn:microsoft.com/office/officeart/2005/8/layout/hList3"/>
    <dgm:cxn modelId="{DC38A12F-EE7D-4E26-AFC7-33DB8D8A6704}" srcId="{07B3B890-9C2C-4670-B1FC-040D8831F669}" destId="{3DC0D00B-5B58-4ED6-8F59-32AD05363357}" srcOrd="6" destOrd="0" parTransId="{270522E1-211B-4177-9928-F55412EB3D06}" sibTransId="{650CCE8C-FD0B-4A19-94FC-0F691E21C3B9}"/>
    <dgm:cxn modelId="{6BBAADF1-59C2-4BFE-9A82-E8CCCD21F6AF}" srcId="{5B82A3E9-67E1-4774-A060-9C3FDBA30F27}" destId="{07B3B890-9C2C-4670-B1FC-040D8831F669}" srcOrd="0" destOrd="0" parTransId="{7186AF8B-B520-4D7F-87EC-3A8A1D61167C}" sibTransId="{99D268DF-CD43-4405-8C2D-14B68774FE49}"/>
    <dgm:cxn modelId="{658E1D27-F124-41C8-85B3-72D1B3E8FDCC}" type="presOf" srcId="{07B3B890-9C2C-4670-B1FC-040D8831F669}" destId="{19865A5F-2D48-4259-92D3-F6B4147FD0E4}" srcOrd="0" destOrd="0" presId="urn:microsoft.com/office/officeart/2005/8/layout/hList3"/>
    <dgm:cxn modelId="{77128797-93DE-43FC-B142-716CDE50424F}" type="presParOf" srcId="{BDE3C0E9-0825-4E39-9B92-2CD5F39F8686}" destId="{19865A5F-2D48-4259-92D3-F6B4147FD0E4}" srcOrd="0" destOrd="0" presId="urn:microsoft.com/office/officeart/2005/8/layout/hList3"/>
    <dgm:cxn modelId="{AFC3174D-024E-4E3C-8F1E-4D743AC7A7A1}" type="presParOf" srcId="{BDE3C0E9-0825-4E39-9B92-2CD5F39F8686}" destId="{42270183-64B3-4B05-9EEA-09F9D4230C63}" srcOrd="1" destOrd="0" presId="urn:microsoft.com/office/officeart/2005/8/layout/hList3"/>
    <dgm:cxn modelId="{1FA7002F-6511-4C0A-BD84-8BB519635812}" type="presParOf" srcId="{42270183-64B3-4B05-9EEA-09F9D4230C63}" destId="{C2190452-5016-4194-A4DA-CC95776C5674}" srcOrd="0" destOrd="0" presId="urn:microsoft.com/office/officeart/2005/8/layout/hList3"/>
    <dgm:cxn modelId="{FC16342F-4142-42E7-AB5B-DA241A3C00B8}" type="presParOf" srcId="{42270183-64B3-4B05-9EEA-09F9D4230C63}" destId="{C536ED65-32CD-4125-AD35-B5F3D977C3FE}" srcOrd="1" destOrd="0" presId="urn:microsoft.com/office/officeart/2005/8/layout/hList3"/>
    <dgm:cxn modelId="{48A5A325-B17C-47DE-B9F8-F14766086201}" type="presParOf" srcId="{42270183-64B3-4B05-9EEA-09F9D4230C63}" destId="{C47DC00D-9EB7-4A84-9895-9069D6606D96}" srcOrd="2" destOrd="0" presId="urn:microsoft.com/office/officeart/2005/8/layout/hList3"/>
    <dgm:cxn modelId="{36D13251-FC30-41EF-80E2-4BD39C378B62}" type="presParOf" srcId="{42270183-64B3-4B05-9EEA-09F9D4230C63}" destId="{1F488D71-5B46-46B6-9D00-EEDC77C91A5B}" srcOrd="3" destOrd="0" presId="urn:microsoft.com/office/officeart/2005/8/layout/hList3"/>
    <dgm:cxn modelId="{6B715DBA-4CAE-41CE-8C70-78140FB8DE20}" type="presParOf" srcId="{42270183-64B3-4B05-9EEA-09F9D4230C63}" destId="{5BB07D52-776C-4EA2-A460-FFE1D47F1923}" srcOrd="4" destOrd="0" presId="urn:microsoft.com/office/officeart/2005/8/layout/hList3"/>
    <dgm:cxn modelId="{9AD4D48E-077A-4254-AC3B-E15BA341CE76}" type="presParOf" srcId="{42270183-64B3-4B05-9EEA-09F9D4230C63}" destId="{A8B2469A-4125-42BB-8F54-916887C33AC0}" srcOrd="5" destOrd="0" presId="urn:microsoft.com/office/officeart/2005/8/layout/hList3"/>
    <dgm:cxn modelId="{48A8FA58-C827-4FAD-A697-325BE42AA2D3}" type="presParOf" srcId="{42270183-64B3-4B05-9EEA-09F9D4230C63}" destId="{B7465FEE-A1DC-44F9-8C3F-96CADA039410}" srcOrd="6" destOrd="0" presId="urn:microsoft.com/office/officeart/2005/8/layout/hList3"/>
    <dgm:cxn modelId="{DBDAC571-15B0-49B8-A2C7-42C75AD2E94A}" type="presParOf" srcId="{42270183-64B3-4B05-9EEA-09F9D4230C63}" destId="{1A05C965-CC29-4BBB-BD32-913BC814D233}" srcOrd="7" destOrd="0" presId="urn:microsoft.com/office/officeart/2005/8/layout/hList3"/>
    <dgm:cxn modelId="{0633804E-3B90-4FA3-912E-A206D486CCB7}" type="presParOf" srcId="{42270183-64B3-4B05-9EEA-09F9D4230C63}" destId="{C21EBC5C-52CA-4838-8E2B-59EC578A961F}" srcOrd="8" destOrd="0" presId="urn:microsoft.com/office/officeart/2005/8/layout/hList3"/>
    <dgm:cxn modelId="{8548D234-9AEB-4F08-A07A-21C0566B0EBC}" type="presParOf" srcId="{BDE3C0E9-0825-4E39-9B92-2CD5F39F8686}" destId="{922B1BC6-838B-4A77-B713-BC1E9AD906F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918371-83B4-46B6-A389-84DF91784B0F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7CA8B92-40E9-4891-B026-0B796329935D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Класс 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14D563-1E5D-4C02-BE56-9DAE7CBFBDC0}" type="parTrans" cxnId="{C976C74C-BDAE-4610-ADC0-1D681AA8ECF9}">
      <dgm:prSet/>
      <dgm:spPr/>
      <dgm:t>
        <a:bodyPr/>
        <a:lstStyle/>
        <a:p>
          <a:endParaRPr lang="ru-RU"/>
        </a:p>
      </dgm:t>
    </dgm:pt>
    <dgm:pt modelId="{042F2A1D-05B1-44CC-8B18-C78729F915D1}" type="sibTrans" cxnId="{C976C74C-BDAE-4610-ADC0-1D681AA8ECF9}">
      <dgm:prSet/>
      <dgm:spPr/>
      <dgm:t>
        <a:bodyPr/>
        <a:lstStyle/>
        <a:p>
          <a:endParaRPr lang="ru-RU"/>
        </a:p>
      </dgm:t>
    </dgm:pt>
    <dgm:pt modelId="{2B10DD3D-4D0B-45E0-8879-8A6A29B1861B}">
      <dgm:prSet phldrT="[Текст]"/>
      <dgm:spPr/>
      <dgm:t>
        <a:bodyPr/>
        <a:lstStyle/>
        <a:p>
          <a:r>
            <a:rPr lang="ru-RU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МДОУ (подготовительная группа)</a:t>
          </a:r>
          <a:endParaRPr lang="ru-RU" b="1" dirty="0">
            <a:solidFill>
              <a:schemeClr val="bg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D4A035-4FE1-4554-B6B6-AAE0A63589B7}" type="parTrans" cxnId="{6B241E1C-4F60-45C4-9AC1-CFF982435C96}">
      <dgm:prSet/>
      <dgm:spPr/>
      <dgm:t>
        <a:bodyPr/>
        <a:lstStyle/>
        <a:p>
          <a:endParaRPr lang="ru-RU"/>
        </a:p>
      </dgm:t>
    </dgm:pt>
    <dgm:pt modelId="{4F1703DF-E6B2-40AB-B017-F400D0426D12}" type="sibTrans" cxnId="{6B241E1C-4F60-45C4-9AC1-CFF982435C96}">
      <dgm:prSet/>
      <dgm:spPr/>
      <dgm:t>
        <a:bodyPr/>
        <a:lstStyle/>
        <a:p>
          <a:endParaRPr lang="ru-RU"/>
        </a:p>
      </dgm:t>
    </dgm:pt>
    <dgm:pt modelId="{3B16B5D7-9E9B-4E91-8D56-51D8BA9C3EDC}">
      <dgm:prSet phldrT="[Текст]"/>
      <dgm:spPr/>
      <dgm:t>
        <a:bodyPr/>
        <a:lstStyle/>
        <a:p>
          <a:r>
            <a:rPr lang="ru-RU" dirty="0" smtClean="0">
              <a:solidFill>
                <a:schemeClr val="bg2">
                  <a:lumMod val="50000"/>
                </a:schemeClr>
              </a:solidFill>
            </a:rPr>
            <a:t>1 </a:t>
          </a:r>
          <a:r>
            <a:rPr lang="ru-RU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класс</a:t>
          </a:r>
          <a:endParaRPr lang="ru-RU" b="1" dirty="0">
            <a:solidFill>
              <a:schemeClr val="bg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7314E1-DEFE-4B14-B311-F16B81BDBCB2}" type="parTrans" cxnId="{85F29B69-0843-49F3-8508-2FAA95651D9B}">
      <dgm:prSet/>
      <dgm:spPr/>
      <dgm:t>
        <a:bodyPr/>
        <a:lstStyle/>
        <a:p>
          <a:endParaRPr lang="ru-RU"/>
        </a:p>
      </dgm:t>
    </dgm:pt>
    <dgm:pt modelId="{D7E36278-D698-4677-943D-8ED5FD3215D7}" type="sibTrans" cxnId="{85F29B69-0843-49F3-8508-2FAA95651D9B}">
      <dgm:prSet/>
      <dgm:spPr/>
      <dgm:t>
        <a:bodyPr/>
        <a:lstStyle/>
        <a:p>
          <a:endParaRPr lang="ru-RU"/>
        </a:p>
      </dgm:t>
    </dgm:pt>
    <dgm:pt modelId="{BF5D949C-05B3-4749-B4BB-052A5FC59B61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 осмотра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F98A51-2897-43F5-9841-C8F8C26C3B63}" type="parTrans" cxnId="{7D3C12A6-039C-4085-8191-F51419E2372E}">
      <dgm:prSet/>
      <dgm:spPr/>
      <dgm:t>
        <a:bodyPr/>
        <a:lstStyle/>
        <a:p>
          <a:endParaRPr lang="ru-RU"/>
        </a:p>
      </dgm:t>
    </dgm:pt>
    <dgm:pt modelId="{1920F598-15E3-407B-9F63-0F7443EB25BC}" type="sibTrans" cxnId="{7D3C12A6-039C-4085-8191-F51419E2372E}">
      <dgm:prSet/>
      <dgm:spPr/>
      <dgm:t>
        <a:bodyPr/>
        <a:lstStyle/>
        <a:p>
          <a:endParaRPr lang="ru-RU"/>
        </a:p>
      </dgm:t>
    </dgm:pt>
    <dgm:pt modelId="{F760E272-3425-4A46-B413-10B975AB0F37}">
      <dgm:prSet phldrT="[Текст]"/>
      <dgm:spPr/>
      <dgm:t>
        <a:bodyPr/>
        <a:lstStyle/>
        <a:p>
          <a:r>
            <a:rPr lang="ru-RU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12.02.2016</a:t>
          </a:r>
          <a:endParaRPr lang="ru-RU" b="1" dirty="0">
            <a:solidFill>
              <a:schemeClr val="bg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4FB2EE-5D21-4347-B934-96347B8CD576}" type="parTrans" cxnId="{AAC0466B-61D6-4191-944B-895683E75D57}">
      <dgm:prSet/>
      <dgm:spPr/>
      <dgm:t>
        <a:bodyPr/>
        <a:lstStyle/>
        <a:p>
          <a:endParaRPr lang="ru-RU"/>
        </a:p>
      </dgm:t>
    </dgm:pt>
    <dgm:pt modelId="{A4B2EEF2-478E-41FB-B7F2-C625CC0F3859}" type="sibTrans" cxnId="{AAC0466B-61D6-4191-944B-895683E75D57}">
      <dgm:prSet/>
      <dgm:spPr/>
      <dgm:t>
        <a:bodyPr/>
        <a:lstStyle/>
        <a:p>
          <a:endParaRPr lang="ru-RU"/>
        </a:p>
      </dgm:t>
    </dgm:pt>
    <dgm:pt modelId="{BCEC861D-C4EE-40CF-9905-5F5488191629}">
      <dgm:prSet phldrT="[Текст]"/>
      <dgm:spPr/>
      <dgm:t>
        <a:bodyPr/>
        <a:lstStyle/>
        <a:p>
          <a:r>
            <a:rPr lang="ru-RU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15.11.2017</a:t>
          </a:r>
          <a:endParaRPr lang="ru-RU" b="1" dirty="0">
            <a:solidFill>
              <a:schemeClr val="bg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D924BE-064D-4773-B639-B3A7CF1EEECB}" type="parTrans" cxnId="{4F887906-AFC1-4494-BC45-08FA08F303C5}">
      <dgm:prSet/>
      <dgm:spPr/>
      <dgm:t>
        <a:bodyPr/>
        <a:lstStyle/>
        <a:p>
          <a:endParaRPr lang="ru-RU"/>
        </a:p>
      </dgm:t>
    </dgm:pt>
    <dgm:pt modelId="{959291BE-0A88-4B1C-A0A2-9F2E5B7409BA}" type="sibTrans" cxnId="{4F887906-AFC1-4494-BC45-08FA08F303C5}">
      <dgm:prSet/>
      <dgm:spPr/>
      <dgm:t>
        <a:bodyPr/>
        <a:lstStyle/>
        <a:p>
          <a:endParaRPr lang="ru-RU"/>
        </a:p>
      </dgm:t>
    </dgm:pt>
    <dgm:pt modelId="{73753737-178F-46E9-8338-8B0DD9168E8A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Заключение врача ортопеда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58ACB6-9A72-47CA-8E94-0B665336F8D8}" type="parTrans" cxnId="{90A998AA-F30C-4BE9-84A1-D12CB9A1596D}">
      <dgm:prSet/>
      <dgm:spPr/>
      <dgm:t>
        <a:bodyPr/>
        <a:lstStyle/>
        <a:p>
          <a:endParaRPr lang="ru-RU"/>
        </a:p>
      </dgm:t>
    </dgm:pt>
    <dgm:pt modelId="{B6D25715-6DD0-48CB-9991-1C6DCE3EB273}" type="sibTrans" cxnId="{90A998AA-F30C-4BE9-84A1-D12CB9A1596D}">
      <dgm:prSet/>
      <dgm:spPr/>
      <dgm:t>
        <a:bodyPr/>
        <a:lstStyle/>
        <a:p>
          <a:endParaRPr lang="ru-RU"/>
        </a:p>
      </dgm:t>
    </dgm:pt>
    <dgm:pt modelId="{0977082C-5BBA-49E3-86E4-5ED3D183C901}">
      <dgm:prSet phldrT="[Текст]"/>
      <dgm:spPr/>
      <dgm:t>
        <a:bodyPr/>
        <a:lstStyle/>
        <a:p>
          <a:r>
            <a:rPr lang="ru-RU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Здорова</a:t>
          </a:r>
          <a:r>
            <a:rPr lang="ru-RU" dirty="0" smtClean="0"/>
            <a:t> </a:t>
          </a:r>
          <a:endParaRPr lang="ru-RU" dirty="0"/>
        </a:p>
      </dgm:t>
    </dgm:pt>
    <dgm:pt modelId="{212E6CBF-0E91-482E-BDC1-D7F8D0809F10}" type="parTrans" cxnId="{8374F16A-B05E-4AFA-BB0A-A2422240AB71}">
      <dgm:prSet/>
      <dgm:spPr/>
      <dgm:t>
        <a:bodyPr/>
        <a:lstStyle/>
        <a:p>
          <a:endParaRPr lang="ru-RU"/>
        </a:p>
      </dgm:t>
    </dgm:pt>
    <dgm:pt modelId="{1281C3E0-8763-4E19-91DD-1EF1441C6509}" type="sibTrans" cxnId="{8374F16A-B05E-4AFA-BB0A-A2422240AB71}">
      <dgm:prSet/>
      <dgm:spPr/>
      <dgm:t>
        <a:bodyPr/>
        <a:lstStyle/>
        <a:p>
          <a:endParaRPr lang="ru-RU"/>
        </a:p>
      </dgm:t>
    </dgm:pt>
    <dgm:pt modelId="{C7348ECB-5C97-471E-AA8C-45AC5E430623}">
      <dgm:prSet phldrT="[Текст]"/>
      <dgm:spPr/>
      <dgm:t>
        <a:bodyPr/>
        <a:lstStyle/>
        <a:p>
          <a:r>
            <a:rPr lang="ru-RU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Здорова</a:t>
          </a:r>
          <a:r>
            <a:rPr lang="ru-RU" dirty="0" smtClean="0">
              <a:solidFill>
                <a:schemeClr val="bg2">
                  <a:lumMod val="50000"/>
                </a:schemeClr>
              </a:solidFill>
            </a:rPr>
            <a:t> </a:t>
          </a:r>
          <a:endParaRPr lang="ru-RU" dirty="0">
            <a:solidFill>
              <a:schemeClr val="bg2">
                <a:lumMod val="50000"/>
              </a:schemeClr>
            </a:solidFill>
          </a:endParaRPr>
        </a:p>
      </dgm:t>
    </dgm:pt>
    <dgm:pt modelId="{2A8146EF-3441-44BC-A573-5A3B62145D7C}" type="parTrans" cxnId="{4BBEC0B2-5C84-416C-B240-B904195FD5AB}">
      <dgm:prSet/>
      <dgm:spPr/>
      <dgm:t>
        <a:bodyPr/>
        <a:lstStyle/>
        <a:p>
          <a:endParaRPr lang="ru-RU"/>
        </a:p>
      </dgm:t>
    </dgm:pt>
    <dgm:pt modelId="{7D2F8887-6143-4311-9E5D-28B7B6178E51}" type="sibTrans" cxnId="{4BBEC0B2-5C84-416C-B240-B904195FD5AB}">
      <dgm:prSet/>
      <dgm:spPr/>
      <dgm:t>
        <a:bodyPr/>
        <a:lstStyle/>
        <a:p>
          <a:endParaRPr lang="ru-RU"/>
        </a:p>
      </dgm:t>
    </dgm:pt>
    <dgm:pt modelId="{2FF17B19-E5A9-4773-97C2-5F4A6E094C71}">
      <dgm:prSet/>
      <dgm:spPr/>
      <dgm:t>
        <a:bodyPr/>
        <a:lstStyle/>
        <a:p>
          <a:r>
            <a:rPr lang="ru-RU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12.02.2018</a:t>
          </a:r>
          <a:endParaRPr lang="ru-RU" b="1" dirty="0">
            <a:solidFill>
              <a:schemeClr val="bg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636101-9612-4898-AA6C-86B58C3F4A26}" type="parTrans" cxnId="{F6FA55F9-40A0-494C-8CCF-C11257F34A59}">
      <dgm:prSet/>
      <dgm:spPr/>
      <dgm:t>
        <a:bodyPr/>
        <a:lstStyle/>
        <a:p>
          <a:endParaRPr lang="ru-RU"/>
        </a:p>
      </dgm:t>
    </dgm:pt>
    <dgm:pt modelId="{BD94C0D5-2D23-4061-8137-0F50AD704789}" type="sibTrans" cxnId="{F6FA55F9-40A0-494C-8CCF-C11257F34A59}">
      <dgm:prSet/>
      <dgm:spPr/>
      <dgm:t>
        <a:bodyPr/>
        <a:lstStyle/>
        <a:p>
          <a:endParaRPr lang="ru-RU"/>
        </a:p>
      </dgm:t>
    </dgm:pt>
    <dgm:pt modelId="{A8E13BEA-0778-4940-9056-52066AC7BB51}">
      <dgm:prSet/>
      <dgm:spPr/>
      <dgm:t>
        <a:bodyPr/>
        <a:lstStyle/>
        <a:p>
          <a:r>
            <a:rPr lang="ru-RU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Здорова </a:t>
          </a:r>
          <a:endParaRPr lang="ru-RU" b="1" dirty="0">
            <a:solidFill>
              <a:schemeClr val="bg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C1F8A9-35C6-4B00-8E92-DC1CC7068088}" type="parTrans" cxnId="{9A0FDD40-545C-4055-93EB-149B6ED90BDD}">
      <dgm:prSet/>
      <dgm:spPr/>
      <dgm:t>
        <a:bodyPr/>
        <a:lstStyle/>
        <a:p>
          <a:endParaRPr lang="ru-RU"/>
        </a:p>
      </dgm:t>
    </dgm:pt>
    <dgm:pt modelId="{A66B8992-ECFA-46B0-B3D7-1B4C975E52D8}" type="sibTrans" cxnId="{9A0FDD40-545C-4055-93EB-149B6ED90BDD}">
      <dgm:prSet/>
      <dgm:spPr/>
      <dgm:t>
        <a:bodyPr/>
        <a:lstStyle/>
        <a:p>
          <a:endParaRPr lang="ru-RU"/>
        </a:p>
      </dgm:t>
    </dgm:pt>
    <dgm:pt modelId="{23769134-7541-414A-9538-8BEB1F01E7E8}">
      <dgm:prSet/>
      <dgm:spPr/>
      <dgm:t>
        <a:bodyPr/>
        <a:lstStyle/>
        <a:p>
          <a:r>
            <a:rPr lang="ru-RU" dirty="0" smtClean="0">
              <a:solidFill>
                <a:schemeClr val="bg2">
                  <a:lumMod val="50000"/>
                </a:schemeClr>
              </a:solidFill>
            </a:rPr>
            <a:t>2 </a:t>
          </a:r>
          <a:r>
            <a:rPr lang="ru-RU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класс</a:t>
          </a:r>
          <a:endParaRPr lang="ru-RU" b="1" dirty="0">
            <a:solidFill>
              <a:schemeClr val="bg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7D1168-CAB8-415E-A40D-3F8582864609}" type="parTrans" cxnId="{37CAD641-B3D5-4A2D-A86D-2911FC00DB05}">
      <dgm:prSet/>
      <dgm:spPr/>
      <dgm:t>
        <a:bodyPr/>
        <a:lstStyle/>
        <a:p>
          <a:endParaRPr lang="ru-RU"/>
        </a:p>
      </dgm:t>
    </dgm:pt>
    <dgm:pt modelId="{2A7893C7-1DD4-499C-B46B-68D716FB1C91}" type="sibTrans" cxnId="{37CAD641-B3D5-4A2D-A86D-2911FC00DB05}">
      <dgm:prSet/>
      <dgm:spPr/>
      <dgm:t>
        <a:bodyPr/>
        <a:lstStyle/>
        <a:p>
          <a:endParaRPr lang="ru-RU"/>
        </a:p>
      </dgm:t>
    </dgm:pt>
    <dgm:pt modelId="{D7450695-D599-48EA-BE87-C9DC7FC32686}" type="pres">
      <dgm:prSet presAssocID="{EC918371-83B4-46B6-A389-84DF91784B0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262E9B-DF41-403E-9A38-09D5C2C739BB}" type="pres">
      <dgm:prSet presAssocID="{07CA8B92-40E9-4891-B026-0B796329935D}" presName="compNode" presStyleCnt="0"/>
      <dgm:spPr/>
    </dgm:pt>
    <dgm:pt modelId="{A6F39960-7E26-4700-BF0E-5BD462F21B87}" type="pres">
      <dgm:prSet presAssocID="{07CA8B92-40E9-4891-B026-0B796329935D}" presName="aNode" presStyleLbl="bgShp" presStyleIdx="0" presStyleCnt="3"/>
      <dgm:spPr/>
      <dgm:t>
        <a:bodyPr/>
        <a:lstStyle/>
        <a:p>
          <a:endParaRPr lang="ru-RU"/>
        </a:p>
      </dgm:t>
    </dgm:pt>
    <dgm:pt modelId="{A3C42D55-6F01-4542-AFF2-5AD3746A5A6F}" type="pres">
      <dgm:prSet presAssocID="{07CA8B92-40E9-4891-B026-0B796329935D}" presName="textNode" presStyleLbl="bgShp" presStyleIdx="0" presStyleCnt="3"/>
      <dgm:spPr/>
      <dgm:t>
        <a:bodyPr/>
        <a:lstStyle/>
        <a:p>
          <a:endParaRPr lang="ru-RU"/>
        </a:p>
      </dgm:t>
    </dgm:pt>
    <dgm:pt modelId="{F764F15B-3289-4FA7-86E1-CB810ED5582E}" type="pres">
      <dgm:prSet presAssocID="{07CA8B92-40E9-4891-B026-0B796329935D}" presName="compChildNode" presStyleCnt="0"/>
      <dgm:spPr/>
    </dgm:pt>
    <dgm:pt modelId="{AE976FE9-8F42-4C76-AED1-C27AC6CB4319}" type="pres">
      <dgm:prSet presAssocID="{07CA8B92-40E9-4891-B026-0B796329935D}" presName="theInnerList" presStyleCnt="0"/>
      <dgm:spPr/>
    </dgm:pt>
    <dgm:pt modelId="{DC68FAE1-EC28-462D-BFDF-1CF141E6E9CF}" type="pres">
      <dgm:prSet presAssocID="{2B10DD3D-4D0B-45E0-8879-8A6A29B1861B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C4791-5B4D-4B6D-B04F-E1E564F74E89}" type="pres">
      <dgm:prSet presAssocID="{2B10DD3D-4D0B-45E0-8879-8A6A29B1861B}" presName="aSpace2" presStyleCnt="0"/>
      <dgm:spPr/>
    </dgm:pt>
    <dgm:pt modelId="{CD51D03A-7FE1-4EB3-B101-259E974DDBC5}" type="pres">
      <dgm:prSet presAssocID="{3B16B5D7-9E9B-4E91-8D56-51D8BA9C3EDC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06BCCC-5144-4150-BE63-F0ED1C69AAC0}" type="pres">
      <dgm:prSet presAssocID="{3B16B5D7-9E9B-4E91-8D56-51D8BA9C3EDC}" presName="aSpace2" presStyleCnt="0"/>
      <dgm:spPr/>
    </dgm:pt>
    <dgm:pt modelId="{932C1C83-F3B9-4F46-BAEE-1A72834B0D6E}" type="pres">
      <dgm:prSet presAssocID="{23769134-7541-414A-9538-8BEB1F01E7E8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95B049-E40A-4B06-BDCF-3DF761B195D0}" type="pres">
      <dgm:prSet presAssocID="{07CA8B92-40E9-4891-B026-0B796329935D}" presName="aSpace" presStyleCnt="0"/>
      <dgm:spPr/>
    </dgm:pt>
    <dgm:pt modelId="{234305D1-BF74-4729-BEF7-B2DE2C0DBC7A}" type="pres">
      <dgm:prSet presAssocID="{BF5D949C-05B3-4749-B4BB-052A5FC59B61}" presName="compNode" presStyleCnt="0"/>
      <dgm:spPr/>
    </dgm:pt>
    <dgm:pt modelId="{03CBAE61-19F8-4B4F-9AAE-A179B96D0487}" type="pres">
      <dgm:prSet presAssocID="{BF5D949C-05B3-4749-B4BB-052A5FC59B61}" presName="aNode" presStyleLbl="bgShp" presStyleIdx="1" presStyleCnt="3"/>
      <dgm:spPr/>
      <dgm:t>
        <a:bodyPr/>
        <a:lstStyle/>
        <a:p>
          <a:endParaRPr lang="ru-RU"/>
        </a:p>
      </dgm:t>
    </dgm:pt>
    <dgm:pt modelId="{A6ADCD57-7C4E-4FC2-AF30-395A0B3A8428}" type="pres">
      <dgm:prSet presAssocID="{BF5D949C-05B3-4749-B4BB-052A5FC59B61}" presName="textNode" presStyleLbl="bgShp" presStyleIdx="1" presStyleCnt="3"/>
      <dgm:spPr/>
      <dgm:t>
        <a:bodyPr/>
        <a:lstStyle/>
        <a:p>
          <a:endParaRPr lang="ru-RU"/>
        </a:p>
      </dgm:t>
    </dgm:pt>
    <dgm:pt modelId="{571B3F91-7B99-4F16-9D31-834761924174}" type="pres">
      <dgm:prSet presAssocID="{BF5D949C-05B3-4749-B4BB-052A5FC59B61}" presName="compChildNode" presStyleCnt="0"/>
      <dgm:spPr/>
    </dgm:pt>
    <dgm:pt modelId="{EDDE06DC-BBF3-4E42-9E61-561FE512F467}" type="pres">
      <dgm:prSet presAssocID="{BF5D949C-05B3-4749-B4BB-052A5FC59B61}" presName="theInnerList" presStyleCnt="0"/>
      <dgm:spPr/>
    </dgm:pt>
    <dgm:pt modelId="{937521A8-07AA-41CB-A6EA-7C14BFFE4F3B}" type="pres">
      <dgm:prSet presAssocID="{F760E272-3425-4A46-B413-10B975AB0F37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2C959-1E5E-483E-B151-4E71AFD20D9C}" type="pres">
      <dgm:prSet presAssocID="{F760E272-3425-4A46-B413-10B975AB0F37}" presName="aSpace2" presStyleCnt="0"/>
      <dgm:spPr/>
    </dgm:pt>
    <dgm:pt modelId="{E5324190-F71F-4602-A11D-D3ACFE1948DA}" type="pres">
      <dgm:prSet presAssocID="{BCEC861D-C4EE-40CF-9905-5F5488191629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1E2A6-10CE-461B-A598-302E45484F9B}" type="pres">
      <dgm:prSet presAssocID="{BCEC861D-C4EE-40CF-9905-5F5488191629}" presName="aSpace2" presStyleCnt="0"/>
      <dgm:spPr/>
    </dgm:pt>
    <dgm:pt modelId="{FA8F4022-2B9A-42FA-850B-1F3FE4628882}" type="pres">
      <dgm:prSet presAssocID="{2FF17B19-E5A9-4773-97C2-5F4A6E094C71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B5BCD-F647-4FCF-B23E-43CE05FA244F}" type="pres">
      <dgm:prSet presAssocID="{BF5D949C-05B3-4749-B4BB-052A5FC59B61}" presName="aSpace" presStyleCnt="0"/>
      <dgm:spPr/>
    </dgm:pt>
    <dgm:pt modelId="{DA256FE7-0B2D-4E16-B534-59055DF81A46}" type="pres">
      <dgm:prSet presAssocID="{73753737-178F-46E9-8338-8B0DD9168E8A}" presName="compNode" presStyleCnt="0"/>
      <dgm:spPr/>
    </dgm:pt>
    <dgm:pt modelId="{EE73157E-50C6-4DCD-91BC-91B1BF59AA99}" type="pres">
      <dgm:prSet presAssocID="{73753737-178F-46E9-8338-8B0DD9168E8A}" presName="aNode" presStyleLbl="bgShp" presStyleIdx="2" presStyleCnt="3"/>
      <dgm:spPr/>
      <dgm:t>
        <a:bodyPr/>
        <a:lstStyle/>
        <a:p>
          <a:endParaRPr lang="ru-RU"/>
        </a:p>
      </dgm:t>
    </dgm:pt>
    <dgm:pt modelId="{145C7A87-72C8-4145-A242-7066F8BD4D25}" type="pres">
      <dgm:prSet presAssocID="{73753737-178F-46E9-8338-8B0DD9168E8A}" presName="textNode" presStyleLbl="bgShp" presStyleIdx="2" presStyleCnt="3"/>
      <dgm:spPr/>
      <dgm:t>
        <a:bodyPr/>
        <a:lstStyle/>
        <a:p>
          <a:endParaRPr lang="ru-RU"/>
        </a:p>
      </dgm:t>
    </dgm:pt>
    <dgm:pt modelId="{C5934FA8-1DF9-49FC-8D8A-E42A26A4204F}" type="pres">
      <dgm:prSet presAssocID="{73753737-178F-46E9-8338-8B0DD9168E8A}" presName="compChildNode" presStyleCnt="0"/>
      <dgm:spPr/>
    </dgm:pt>
    <dgm:pt modelId="{61419013-B2B9-4E93-BB0E-252A6EC91A69}" type="pres">
      <dgm:prSet presAssocID="{73753737-178F-46E9-8338-8B0DD9168E8A}" presName="theInnerList" presStyleCnt="0"/>
      <dgm:spPr/>
    </dgm:pt>
    <dgm:pt modelId="{8426EA70-5323-48E1-9707-C68B6A930D8C}" type="pres">
      <dgm:prSet presAssocID="{0977082C-5BBA-49E3-86E4-5ED3D183C901}" presName="childNode" presStyleLbl="node1" presStyleIdx="6" presStyleCnt="9" custLinFactNeighborX="1555" custLinFactNeighborY="-12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0287C-F790-49F8-8738-7EC417229C35}" type="pres">
      <dgm:prSet presAssocID="{0977082C-5BBA-49E3-86E4-5ED3D183C901}" presName="aSpace2" presStyleCnt="0"/>
      <dgm:spPr/>
    </dgm:pt>
    <dgm:pt modelId="{3473C7C5-89B4-4F84-99E5-E59AD6B6464D}" type="pres">
      <dgm:prSet presAssocID="{C7348ECB-5C97-471E-AA8C-45AC5E430623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95295-EBB9-4BD1-855E-6C3060443997}" type="pres">
      <dgm:prSet presAssocID="{C7348ECB-5C97-471E-AA8C-45AC5E430623}" presName="aSpace2" presStyleCnt="0"/>
      <dgm:spPr/>
    </dgm:pt>
    <dgm:pt modelId="{C0341420-2C7A-4DA8-AE84-C4D4D66C0E21}" type="pres">
      <dgm:prSet presAssocID="{A8E13BEA-0778-4940-9056-52066AC7BB51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BEC0B2-5C84-416C-B240-B904195FD5AB}" srcId="{73753737-178F-46E9-8338-8B0DD9168E8A}" destId="{C7348ECB-5C97-471E-AA8C-45AC5E430623}" srcOrd="1" destOrd="0" parTransId="{2A8146EF-3441-44BC-A573-5A3B62145D7C}" sibTransId="{7D2F8887-6143-4311-9E5D-28B7B6178E51}"/>
    <dgm:cxn modelId="{3BA86FFF-E876-453A-B7BE-47A496CCE39E}" type="presOf" srcId="{3B16B5D7-9E9B-4E91-8D56-51D8BA9C3EDC}" destId="{CD51D03A-7FE1-4EB3-B101-259E974DDBC5}" srcOrd="0" destOrd="0" presId="urn:microsoft.com/office/officeart/2005/8/layout/lProcess2"/>
    <dgm:cxn modelId="{0620CFB6-0BA7-4F8D-9E6A-218A9633319F}" type="presOf" srcId="{A8E13BEA-0778-4940-9056-52066AC7BB51}" destId="{C0341420-2C7A-4DA8-AE84-C4D4D66C0E21}" srcOrd="0" destOrd="0" presId="urn:microsoft.com/office/officeart/2005/8/layout/lProcess2"/>
    <dgm:cxn modelId="{9A0FDD40-545C-4055-93EB-149B6ED90BDD}" srcId="{73753737-178F-46E9-8338-8B0DD9168E8A}" destId="{A8E13BEA-0778-4940-9056-52066AC7BB51}" srcOrd="2" destOrd="0" parTransId="{AEC1F8A9-35C6-4B00-8E92-DC1CC7068088}" sibTransId="{A66B8992-ECFA-46B0-B3D7-1B4C975E52D8}"/>
    <dgm:cxn modelId="{85F29B69-0843-49F3-8508-2FAA95651D9B}" srcId="{07CA8B92-40E9-4891-B026-0B796329935D}" destId="{3B16B5D7-9E9B-4E91-8D56-51D8BA9C3EDC}" srcOrd="1" destOrd="0" parTransId="{657314E1-DEFE-4B14-B311-F16B81BDBCB2}" sibTransId="{D7E36278-D698-4677-943D-8ED5FD3215D7}"/>
    <dgm:cxn modelId="{90A998AA-F30C-4BE9-84A1-D12CB9A1596D}" srcId="{EC918371-83B4-46B6-A389-84DF91784B0F}" destId="{73753737-178F-46E9-8338-8B0DD9168E8A}" srcOrd="2" destOrd="0" parTransId="{A258ACB6-9A72-47CA-8E94-0B665336F8D8}" sibTransId="{B6D25715-6DD0-48CB-9991-1C6DCE3EB273}"/>
    <dgm:cxn modelId="{8AB3D6EF-30F5-4624-94AD-94C53A79C8D1}" type="presOf" srcId="{23769134-7541-414A-9538-8BEB1F01E7E8}" destId="{932C1C83-F3B9-4F46-BAEE-1A72834B0D6E}" srcOrd="0" destOrd="0" presId="urn:microsoft.com/office/officeart/2005/8/layout/lProcess2"/>
    <dgm:cxn modelId="{AC142A27-ABFC-4359-959F-B64B0A944726}" type="presOf" srcId="{F760E272-3425-4A46-B413-10B975AB0F37}" destId="{937521A8-07AA-41CB-A6EA-7C14BFFE4F3B}" srcOrd="0" destOrd="0" presId="urn:microsoft.com/office/officeart/2005/8/layout/lProcess2"/>
    <dgm:cxn modelId="{8374F16A-B05E-4AFA-BB0A-A2422240AB71}" srcId="{73753737-178F-46E9-8338-8B0DD9168E8A}" destId="{0977082C-5BBA-49E3-86E4-5ED3D183C901}" srcOrd="0" destOrd="0" parTransId="{212E6CBF-0E91-482E-BDC1-D7F8D0809F10}" sibTransId="{1281C3E0-8763-4E19-91DD-1EF1441C6509}"/>
    <dgm:cxn modelId="{E9715347-0DEF-44E4-A5B8-A4F82A1FD99C}" type="presOf" srcId="{BF5D949C-05B3-4749-B4BB-052A5FC59B61}" destId="{03CBAE61-19F8-4B4F-9AAE-A179B96D0487}" srcOrd="0" destOrd="0" presId="urn:microsoft.com/office/officeart/2005/8/layout/lProcess2"/>
    <dgm:cxn modelId="{1CDF339D-0584-45B0-A911-A9B110F72222}" type="presOf" srcId="{2FF17B19-E5A9-4773-97C2-5F4A6E094C71}" destId="{FA8F4022-2B9A-42FA-850B-1F3FE4628882}" srcOrd="0" destOrd="0" presId="urn:microsoft.com/office/officeart/2005/8/layout/lProcess2"/>
    <dgm:cxn modelId="{6B241E1C-4F60-45C4-9AC1-CFF982435C96}" srcId="{07CA8B92-40E9-4891-B026-0B796329935D}" destId="{2B10DD3D-4D0B-45E0-8879-8A6A29B1861B}" srcOrd="0" destOrd="0" parTransId="{5CD4A035-4FE1-4554-B6B6-AAE0A63589B7}" sibTransId="{4F1703DF-E6B2-40AB-B017-F400D0426D12}"/>
    <dgm:cxn modelId="{F6FA55F9-40A0-494C-8CCF-C11257F34A59}" srcId="{BF5D949C-05B3-4749-B4BB-052A5FC59B61}" destId="{2FF17B19-E5A9-4773-97C2-5F4A6E094C71}" srcOrd="2" destOrd="0" parTransId="{48636101-9612-4898-AA6C-86B58C3F4A26}" sibTransId="{BD94C0D5-2D23-4061-8137-0F50AD704789}"/>
    <dgm:cxn modelId="{F7CE085E-12ED-41FF-8FAF-8FC6121B2D4E}" type="presOf" srcId="{2B10DD3D-4D0B-45E0-8879-8A6A29B1861B}" destId="{DC68FAE1-EC28-462D-BFDF-1CF141E6E9CF}" srcOrd="0" destOrd="0" presId="urn:microsoft.com/office/officeart/2005/8/layout/lProcess2"/>
    <dgm:cxn modelId="{4F887906-AFC1-4494-BC45-08FA08F303C5}" srcId="{BF5D949C-05B3-4749-B4BB-052A5FC59B61}" destId="{BCEC861D-C4EE-40CF-9905-5F5488191629}" srcOrd="1" destOrd="0" parTransId="{C6D924BE-064D-4773-B639-B3A7CF1EEECB}" sibTransId="{959291BE-0A88-4B1C-A0A2-9F2E5B7409BA}"/>
    <dgm:cxn modelId="{FA3BD428-2967-47BA-9784-96A3F948E9FC}" type="presOf" srcId="{EC918371-83B4-46B6-A389-84DF91784B0F}" destId="{D7450695-D599-48EA-BE87-C9DC7FC32686}" srcOrd="0" destOrd="0" presId="urn:microsoft.com/office/officeart/2005/8/layout/lProcess2"/>
    <dgm:cxn modelId="{2C38A75A-DE95-4FD2-92B6-05A110C03DEB}" type="presOf" srcId="{73753737-178F-46E9-8338-8B0DD9168E8A}" destId="{EE73157E-50C6-4DCD-91BC-91B1BF59AA99}" srcOrd="0" destOrd="0" presId="urn:microsoft.com/office/officeart/2005/8/layout/lProcess2"/>
    <dgm:cxn modelId="{C976C74C-BDAE-4610-ADC0-1D681AA8ECF9}" srcId="{EC918371-83B4-46B6-A389-84DF91784B0F}" destId="{07CA8B92-40E9-4891-B026-0B796329935D}" srcOrd="0" destOrd="0" parTransId="{4714D563-1E5D-4C02-BE56-9DAE7CBFBDC0}" sibTransId="{042F2A1D-05B1-44CC-8B18-C78729F915D1}"/>
    <dgm:cxn modelId="{4D03918A-C80B-402F-8D20-FA2236717148}" type="presOf" srcId="{07CA8B92-40E9-4891-B026-0B796329935D}" destId="{A6F39960-7E26-4700-BF0E-5BD462F21B87}" srcOrd="0" destOrd="0" presId="urn:microsoft.com/office/officeart/2005/8/layout/lProcess2"/>
    <dgm:cxn modelId="{D2E79B74-E9B5-4F83-A55F-827EB98BB62B}" type="presOf" srcId="{BCEC861D-C4EE-40CF-9905-5F5488191629}" destId="{E5324190-F71F-4602-A11D-D3ACFE1948DA}" srcOrd="0" destOrd="0" presId="urn:microsoft.com/office/officeart/2005/8/layout/lProcess2"/>
    <dgm:cxn modelId="{6203A0C3-DD45-4691-81CE-B700AA64434A}" type="presOf" srcId="{73753737-178F-46E9-8338-8B0DD9168E8A}" destId="{145C7A87-72C8-4145-A242-7066F8BD4D25}" srcOrd="1" destOrd="0" presId="urn:microsoft.com/office/officeart/2005/8/layout/lProcess2"/>
    <dgm:cxn modelId="{7D3C12A6-039C-4085-8191-F51419E2372E}" srcId="{EC918371-83B4-46B6-A389-84DF91784B0F}" destId="{BF5D949C-05B3-4749-B4BB-052A5FC59B61}" srcOrd="1" destOrd="0" parTransId="{04F98A51-2897-43F5-9841-C8F8C26C3B63}" sibTransId="{1920F598-15E3-407B-9F63-0F7443EB25BC}"/>
    <dgm:cxn modelId="{AAC0466B-61D6-4191-944B-895683E75D57}" srcId="{BF5D949C-05B3-4749-B4BB-052A5FC59B61}" destId="{F760E272-3425-4A46-B413-10B975AB0F37}" srcOrd="0" destOrd="0" parTransId="{534FB2EE-5D21-4347-B934-96347B8CD576}" sibTransId="{A4B2EEF2-478E-41FB-B7F2-C625CC0F3859}"/>
    <dgm:cxn modelId="{B9100A04-540A-41AA-BBF6-3F68F091F2C3}" type="presOf" srcId="{C7348ECB-5C97-471E-AA8C-45AC5E430623}" destId="{3473C7C5-89B4-4F84-99E5-E59AD6B6464D}" srcOrd="0" destOrd="0" presId="urn:microsoft.com/office/officeart/2005/8/layout/lProcess2"/>
    <dgm:cxn modelId="{EE18C31B-A35F-4477-82F9-44F4ACE40743}" type="presOf" srcId="{0977082C-5BBA-49E3-86E4-5ED3D183C901}" destId="{8426EA70-5323-48E1-9707-C68B6A930D8C}" srcOrd="0" destOrd="0" presId="urn:microsoft.com/office/officeart/2005/8/layout/lProcess2"/>
    <dgm:cxn modelId="{588046A3-AFF7-43E2-9B70-9D80BC26860E}" type="presOf" srcId="{07CA8B92-40E9-4891-B026-0B796329935D}" destId="{A3C42D55-6F01-4542-AFF2-5AD3746A5A6F}" srcOrd="1" destOrd="0" presId="urn:microsoft.com/office/officeart/2005/8/layout/lProcess2"/>
    <dgm:cxn modelId="{CC0C9C60-E528-4521-9EBA-C0FF0F5207DA}" type="presOf" srcId="{BF5D949C-05B3-4749-B4BB-052A5FC59B61}" destId="{A6ADCD57-7C4E-4FC2-AF30-395A0B3A8428}" srcOrd="1" destOrd="0" presId="urn:microsoft.com/office/officeart/2005/8/layout/lProcess2"/>
    <dgm:cxn modelId="{37CAD641-B3D5-4A2D-A86D-2911FC00DB05}" srcId="{07CA8B92-40E9-4891-B026-0B796329935D}" destId="{23769134-7541-414A-9538-8BEB1F01E7E8}" srcOrd="2" destOrd="0" parTransId="{C87D1168-CAB8-415E-A40D-3F8582864609}" sibTransId="{2A7893C7-1DD4-499C-B46B-68D716FB1C91}"/>
    <dgm:cxn modelId="{ECA89C3F-385B-43BE-9488-7142D837AEF5}" type="presParOf" srcId="{D7450695-D599-48EA-BE87-C9DC7FC32686}" destId="{1B262E9B-DF41-403E-9A38-09D5C2C739BB}" srcOrd="0" destOrd="0" presId="urn:microsoft.com/office/officeart/2005/8/layout/lProcess2"/>
    <dgm:cxn modelId="{6DA40268-A67D-446A-825F-29DA34D098FA}" type="presParOf" srcId="{1B262E9B-DF41-403E-9A38-09D5C2C739BB}" destId="{A6F39960-7E26-4700-BF0E-5BD462F21B87}" srcOrd="0" destOrd="0" presId="urn:microsoft.com/office/officeart/2005/8/layout/lProcess2"/>
    <dgm:cxn modelId="{56078F87-1541-465D-87A9-CBECB28A63F7}" type="presParOf" srcId="{1B262E9B-DF41-403E-9A38-09D5C2C739BB}" destId="{A3C42D55-6F01-4542-AFF2-5AD3746A5A6F}" srcOrd="1" destOrd="0" presId="urn:microsoft.com/office/officeart/2005/8/layout/lProcess2"/>
    <dgm:cxn modelId="{0A8F323B-6842-40C5-9372-DC3F7C464EE6}" type="presParOf" srcId="{1B262E9B-DF41-403E-9A38-09D5C2C739BB}" destId="{F764F15B-3289-4FA7-86E1-CB810ED5582E}" srcOrd="2" destOrd="0" presId="urn:microsoft.com/office/officeart/2005/8/layout/lProcess2"/>
    <dgm:cxn modelId="{06921668-EF22-4A5A-8E92-864F1D0DA154}" type="presParOf" srcId="{F764F15B-3289-4FA7-86E1-CB810ED5582E}" destId="{AE976FE9-8F42-4C76-AED1-C27AC6CB4319}" srcOrd="0" destOrd="0" presId="urn:microsoft.com/office/officeart/2005/8/layout/lProcess2"/>
    <dgm:cxn modelId="{E2045773-FD47-4420-BBFC-9839B297FB99}" type="presParOf" srcId="{AE976FE9-8F42-4C76-AED1-C27AC6CB4319}" destId="{DC68FAE1-EC28-462D-BFDF-1CF141E6E9CF}" srcOrd="0" destOrd="0" presId="urn:microsoft.com/office/officeart/2005/8/layout/lProcess2"/>
    <dgm:cxn modelId="{E0078D21-AF69-4B50-A4DE-C4C504DD545A}" type="presParOf" srcId="{AE976FE9-8F42-4C76-AED1-C27AC6CB4319}" destId="{A2CC4791-5B4D-4B6D-B04F-E1E564F74E89}" srcOrd="1" destOrd="0" presId="urn:microsoft.com/office/officeart/2005/8/layout/lProcess2"/>
    <dgm:cxn modelId="{812A811A-260B-4ED7-9145-319A223E7137}" type="presParOf" srcId="{AE976FE9-8F42-4C76-AED1-C27AC6CB4319}" destId="{CD51D03A-7FE1-4EB3-B101-259E974DDBC5}" srcOrd="2" destOrd="0" presId="urn:microsoft.com/office/officeart/2005/8/layout/lProcess2"/>
    <dgm:cxn modelId="{EB0A0188-9CD6-4280-A78C-E331C1754058}" type="presParOf" srcId="{AE976FE9-8F42-4C76-AED1-C27AC6CB4319}" destId="{CB06BCCC-5144-4150-BE63-F0ED1C69AAC0}" srcOrd="3" destOrd="0" presId="urn:microsoft.com/office/officeart/2005/8/layout/lProcess2"/>
    <dgm:cxn modelId="{EE475347-CE75-48C2-BAFD-58BF68605AD8}" type="presParOf" srcId="{AE976FE9-8F42-4C76-AED1-C27AC6CB4319}" destId="{932C1C83-F3B9-4F46-BAEE-1A72834B0D6E}" srcOrd="4" destOrd="0" presId="urn:microsoft.com/office/officeart/2005/8/layout/lProcess2"/>
    <dgm:cxn modelId="{FC0E6810-766E-4DB0-917B-B11A7F95EF84}" type="presParOf" srcId="{D7450695-D599-48EA-BE87-C9DC7FC32686}" destId="{1695B049-E40A-4B06-BDCF-3DF761B195D0}" srcOrd="1" destOrd="0" presId="urn:microsoft.com/office/officeart/2005/8/layout/lProcess2"/>
    <dgm:cxn modelId="{0A6BF452-A549-40E8-8469-AAC219D4EAC8}" type="presParOf" srcId="{D7450695-D599-48EA-BE87-C9DC7FC32686}" destId="{234305D1-BF74-4729-BEF7-B2DE2C0DBC7A}" srcOrd="2" destOrd="0" presId="urn:microsoft.com/office/officeart/2005/8/layout/lProcess2"/>
    <dgm:cxn modelId="{97206036-73AE-445D-9CE1-7FF5C64F1F3D}" type="presParOf" srcId="{234305D1-BF74-4729-BEF7-B2DE2C0DBC7A}" destId="{03CBAE61-19F8-4B4F-9AAE-A179B96D0487}" srcOrd="0" destOrd="0" presId="urn:microsoft.com/office/officeart/2005/8/layout/lProcess2"/>
    <dgm:cxn modelId="{E451619C-64E0-4BD3-815A-5EC272D3A7C8}" type="presParOf" srcId="{234305D1-BF74-4729-BEF7-B2DE2C0DBC7A}" destId="{A6ADCD57-7C4E-4FC2-AF30-395A0B3A8428}" srcOrd="1" destOrd="0" presId="urn:microsoft.com/office/officeart/2005/8/layout/lProcess2"/>
    <dgm:cxn modelId="{480A7443-6592-4FC8-8C36-625DCAFCA9E9}" type="presParOf" srcId="{234305D1-BF74-4729-BEF7-B2DE2C0DBC7A}" destId="{571B3F91-7B99-4F16-9D31-834761924174}" srcOrd="2" destOrd="0" presId="urn:microsoft.com/office/officeart/2005/8/layout/lProcess2"/>
    <dgm:cxn modelId="{D58FBD5B-DCF9-40EF-A06C-EC7D701015D0}" type="presParOf" srcId="{571B3F91-7B99-4F16-9D31-834761924174}" destId="{EDDE06DC-BBF3-4E42-9E61-561FE512F467}" srcOrd="0" destOrd="0" presId="urn:microsoft.com/office/officeart/2005/8/layout/lProcess2"/>
    <dgm:cxn modelId="{9145F32E-3BD5-4B1A-ADB8-8440C7F46E0D}" type="presParOf" srcId="{EDDE06DC-BBF3-4E42-9E61-561FE512F467}" destId="{937521A8-07AA-41CB-A6EA-7C14BFFE4F3B}" srcOrd="0" destOrd="0" presId="urn:microsoft.com/office/officeart/2005/8/layout/lProcess2"/>
    <dgm:cxn modelId="{72A4419F-351C-434F-85F4-FA9ECC50C89C}" type="presParOf" srcId="{EDDE06DC-BBF3-4E42-9E61-561FE512F467}" destId="{FC22C959-1E5E-483E-B151-4E71AFD20D9C}" srcOrd="1" destOrd="0" presId="urn:microsoft.com/office/officeart/2005/8/layout/lProcess2"/>
    <dgm:cxn modelId="{7E46BE8D-C818-4A6C-851D-F140F3EDDEBB}" type="presParOf" srcId="{EDDE06DC-BBF3-4E42-9E61-561FE512F467}" destId="{E5324190-F71F-4602-A11D-D3ACFE1948DA}" srcOrd="2" destOrd="0" presId="urn:microsoft.com/office/officeart/2005/8/layout/lProcess2"/>
    <dgm:cxn modelId="{A012D3E1-A816-4D9F-9A89-2F953DF3100F}" type="presParOf" srcId="{EDDE06DC-BBF3-4E42-9E61-561FE512F467}" destId="{27E1E2A6-10CE-461B-A598-302E45484F9B}" srcOrd="3" destOrd="0" presId="urn:microsoft.com/office/officeart/2005/8/layout/lProcess2"/>
    <dgm:cxn modelId="{949F7A39-338D-4768-9347-EF1FB4FC677A}" type="presParOf" srcId="{EDDE06DC-BBF3-4E42-9E61-561FE512F467}" destId="{FA8F4022-2B9A-42FA-850B-1F3FE4628882}" srcOrd="4" destOrd="0" presId="urn:microsoft.com/office/officeart/2005/8/layout/lProcess2"/>
    <dgm:cxn modelId="{BE31780C-9E9C-40F6-BA6C-DCAA3EF893FE}" type="presParOf" srcId="{D7450695-D599-48EA-BE87-C9DC7FC32686}" destId="{1C9B5BCD-F647-4FCF-B23E-43CE05FA244F}" srcOrd="3" destOrd="0" presId="urn:microsoft.com/office/officeart/2005/8/layout/lProcess2"/>
    <dgm:cxn modelId="{26F1115B-439C-4B8C-9FC2-58EA1598A516}" type="presParOf" srcId="{D7450695-D599-48EA-BE87-C9DC7FC32686}" destId="{DA256FE7-0B2D-4E16-B534-59055DF81A46}" srcOrd="4" destOrd="0" presId="urn:microsoft.com/office/officeart/2005/8/layout/lProcess2"/>
    <dgm:cxn modelId="{6B30A12C-8445-499C-8674-DB020F2EF1A2}" type="presParOf" srcId="{DA256FE7-0B2D-4E16-B534-59055DF81A46}" destId="{EE73157E-50C6-4DCD-91BC-91B1BF59AA99}" srcOrd="0" destOrd="0" presId="urn:microsoft.com/office/officeart/2005/8/layout/lProcess2"/>
    <dgm:cxn modelId="{DCF6C930-7248-4753-88D6-D8528B06FDAA}" type="presParOf" srcId="{DA256FE7-0B2D-4E16-B534-59055DF81A46}" destId="{145C7A87-72C8-4145-A242-7066F8BD4D25}" srcOrd="1" destOrd="0" presId="urn:microsoft.com/office/officeart/2005/8/layout/lProcess2"/>
    <dgm:cxn modelId="{CEAEAEDD-6CAC-4D44-8802-A662B01B4EF6}" type="presParOf" srcId="{DA256FE7-0B2D-4E16-B534-59055DF81A46}" destId="{C5934FA8-1DF9-49FC-8D8A-E42A26A4204F}" srcOrd="2" destOrd="0" presId="urn:microsoft.com/office/officeart/2005/8/layout/lProcess2"/>
    <dgm:cxn modelId="{94EC95D9-EC90-4083-856A-ABD98ECDC9D8}" type="presParOf" srcId="{C5934FA8-1DF9-49FC-8D8A-E42A26A4204F}" destId="{61419013-B2B9-4E93-BB0E-252A6EC91A69}" srcOrd="0" destOrd="0" presId="urn:microsoft.com/office/officeart/2005/8/layout/lProcess2"/>
    <dgm:cxn modelId="{72649B9B-EFAD-48D0-B428-41DCBCBF78A8}" type="presParOf" srcId="{61419013-B2B9-4E93-BB0E-252A6EC91A69}" destId="{8426EA70-5323-48E1-9707-C68B6A930D8C}" srcOrd="0" destOrd="0" presId="urn:microsoft.com/office/officeart/2005/8/layout/lProcess2"/>
    <dgm:cxn modelId="{B94172FF-5E8E-4FEE-83D6-EC53FCDEEB74}" type="presParOf" srcId="{61419013-B2B9-4E93-BB0E-252A6EC91A69}" destId="{53C0287C-F790-49F8-8738-7EC417229C35}" srcOrd="1" destOrd="0" presId="urn:microsoft.com/office/officeart/2005/8/layout/lProcess2"/>
    <dgm:cxn modelId="{83983B4E-249C-49E7-9356-EFE734C24D7F}" type="presParOf" srcId="{61419013-B2B9-4E93-BB0E-252A6EC91A69}" destId="{3473C7C5-89B4-4F84-99E5-E59AD6B6464D}" srcOrd="2" destOrd="0" presId="urn:microsoft.com/office/officeart/2005/8/layout/lProcess2"/>
    <dgm:cxn modelId="{3416D579-3E3F-4AD7-972E-00522E1FE1C5}" type="presParOf" srcId="{61419013-B2B9-4E93-BB0E-252A6EC91A69}" destId="{16E95295-EBB9-4BD1-855E-6C3060443997}" srcOrd="3" destOrd="0" presId="urn:microsoft.com/office/officeart/2005/8/layout/lProcess2"/>
    <dgm:cxn modelId="{120844EC-CAA2-413C-9F40-CB0008D5D7AD}" type="presParOf" srcId="{61419013-B2B9-4E93-BB0E-252A6EC91A69}" destId="{C0341420-2C7A-4DA8-AE84-C4D4D66C0E21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F0AEFE-7C66-443D-A81D-FC9B9E3F7C90}">
      <dsp:nvSpPr>
        <dsp:cNvPr id="0" name=""/>
        <dsp:cNvSpPr/>
      </dsp:nvSpPr>
      <dsp:spPr>
        <a:xfrm>
          <a:off x="0" y="272325"/>
          <a:ext cx="8229600" cy="131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l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/>
            <a:t>Сколько же он весит???</a:t>
          </a:r>
          <a:endParaRPr lang="ru-RU" sz="5600" kern="1200" dirty="0"/>
        </a:p>
      </dsp:txBody>
      <dsp:txXfrm>
        <a:off x="63968" y="336293"/>
        <a:ext cx="8101664" cy="11824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29DB6-A9CA-4C7F-83DB-36D73258C204}">
      <dsp:nvSpPr>
        <dsp:cNvPr id="0" name=""/>
        <dsp:cNvSpPr/>
      </dsp:nvSpPr>
      <dsp:spPr>
        <a:xfrm>
          <a:off x="1727" y="0"/>
          <a:ext cx="2688282" cy="4525963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2Lef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сколиоз</a:t>
          </a:r>
          <a:endParaRPr lang="ru-RU" sz="2700" kern="1200" dirty="0"/>
        </a:p>
      </dsp:txBody>
      <dsp:txXfrm>
        <a:off x="1727" y="1810385"/>
        <a:ext cx="2688282" cy="1810385"/>
      </dsp:txXfrm>
    </dsp:sp>
    <dsp:sp modelId="{5B3CFD0F-6BBB-4E9B-AA11-054FD088739A}">
      <dsp:nvSpPr>
        <dsp:cNvPr id="0" name=""/>
        <dsp:cNvSpPr/>
      </dsp:nvSpPr>
      <dsp:spPr>
        <a:xfrm>
          <a:off x="592296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HeroicExtremeLef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2F981E-F806-4539-AF76-C3F0B9E54D61}">
      <dsp:nvSpPr>
        <dsp:cNvPr id="0" name=""/>
        <dsp:cNvSpPr/>
      </dsp:nvSpPr>
      <dsp:spPr>
        <a:xfrm>
          <a:off x="2770658" y="0"/>
          <a:ext cx="2688282" cy="4525963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утомляемость</a:t>
          </a:r>
          <a:endParaRPr lang="ru-RU" sz="2700" kern="1200" dirty="0"/>
        </a:p>
      </dsp:txBody>
      <dsp:txXfrm>
        <a:off x="2770658" y="1810385"/>
        <a:ext cx="2688282" cy="1810385"/>
      </dsp:txXfrm>
    </dsp:sp>
    <dsp:sp modelId="{9AA952B0-25B5-43E6-9DF5-4AD4F4AD4512}">
      <dsp:nvSpPr>
        <dsp:cNvPr id="0" name=""/>
        <dsp:cNvSpPr/>
      </dsp:nvSpPr>
      <dsp:spPr>
        <a:xfrm>
          <a:off x="3361227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AD06E0-2892-4E2E-A657-22F7963129ED}">
      <dsp:nvSpPr>
        <dsp:cNvPr id="0" name=""/>
        <dsp:cNvSpPr/>
      </dsp:nvSpPr>
      <dsp:spPr>
        <a:xfrm>
          <a:off x="5539589" y="0"/>
          <a:ext cx="2688282" cy="4525963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плоскостопие</a:t>
          </a:r>
          <a:endParaRPr lang="ru-RU" sz="2700" kern="1200" dirty="0"/>
        </a:p>
      </dsp:txBody>
      <dsp:txXfrm>
        <a:off x="5539589" y="1810385"/>
        <a:ext cx="2688282" cy="1810385"/>
      </dsp:txXfrm>
    </dsp:sp>
    <dsp:sp modelId="{CD1A6945-5191-4E55-8A6B-24344DBC8310}">
      <dsp:nvSpPr>
        <dsp:cNvPr id="0" name=""/>
        <dsp:cNvSpPr/>
      </dsp:nvSpPr>
      <dsp:spPr>
        <a:xfrm>
          <a:off x="6130158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1C4BC7-3CAE-4F13-992D-1DA7E6949263}">
      <dsp:nvSpPr>
        <dsp:cNvPr id="0" name=""/>
        <dsp:cNvSpPr/>
      </dsp:nvSpPr>
      <dsp:spPr>
        <a:xfrm flipV="1">
          <a:off x="329183" y="3757621"/>
          <a:ext cx="7571232" cy="405191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65A5F-2D48-4259-92D3-F6B4147FD0E4}">
      <dsp:nvSpPr>
        <dsp:cNvPr id="0" name=""/>
        <dsp:cNvSpPr/>
      </dsp:nvSpPr>
      <dsp:spPr>
        <a:xfrm>
          <a:off x="0" y="0"/>
          <a:ext cx="8572560" cy="1693080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/>
            <a:t>Вес наполненного ранца по дням недели</a:t>
          </a:r>
          <a:endParaRPr lang="ru-RU" sz="4900" kern="1200" dirty="0"/>
        </a:p>
      </dsp:txBody>
      <dsp:txXfrm>
        <a:off x="0" y="0"/>
        <a:ext cx="8572560" cy="1693080"/>
      </dsp:txXfrm>
    </dsp:sp>
    <dsp:sp modelId="{C2190452-5016-4194-A4DA-CC95776C5674}">
      <dsp:nvSpPr>
        <dsp:cNvPr id="0" name=""/>
        <dsp:cNvSpPr/>
      </dsp:nvSpPr>
      <dsp:spPr>
        <a:xfrm>
          <a:off x="1046" y="1693080"/>
          <a:ext cx="952274" cy="35554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50000"/>
                </a:schemeClr>
              </a:solidFill>
              <a:latin typeface="Georgia" pitchFamily="18" charset="0"/>
            </a:rPr>
            <a:t>Мой вес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bg2">
                <a:lumMod val="50000"/>
              </a:schemeClr>
            </a:solidFill>
            <a:latin typeface="Georgia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bg2">
                <a:lumMod val="50000"/>
              </a:schemeClr>
            </a:solidFill>
            <a:latin typeface="Georgia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bg2">
                <a:lumMod val="50000"/>
              </a:schemeClr>
            </a:solidFill>
            <a:latin typeface="Georgia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bg2">
                <a:lumMod val="50000"/>
              </a:schemeClr>
            </a:solidFill>
            <a:latin typeface="Georgia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50000"/>
                </a:schemeClr>
              </a:solidFill>
              <a:latin typeface="Georgia" pitchFamily="18" charset="0"/>
            </a:rPr>
            <a:t>31 кг 800 </a:t>
          </a:r>
          <a:r>
            <a:rPr lang="ru-RU" sz="1600" kern="1200" dirty="0" err="1" smtClean="0">
              <a:solidFill>
                <a:schemeClr val="bg2">
                  <a:lumMod val="50000"/>
                </a:schemeClr>
              </a:solidFill>
              <a:latin typeface="Georgia" pitchFamily="18" charset="0"/>
            </a:rPr>
            <a:t>гр</a:t>
          </a:r>
          <a:endParaRPr lang="ru-RU" sz="1600" kern="1200" dirty="0">
            <a:solidFill>
              <a:schemeClr val="bg2">
                <a:lumMod val="50000"/>
              </a:schemeClr>
            </a:solidFill>
            <a:latin typeface="Georgia" pitchFamily="18" charset="0"/>
          </a:endParaRPr>
        </a:p>
      </dsp:txBody>
      <dsp:txXfrm>
        <a:off x="1046" y="1693080"/>
        <a:ext cx="952274" cy="3555469"/>
      </dsp:txXfrm>
    </dsp:sp>
    <dsp:sp modelId="{C536ED65-32CD-4125-AD35-B5F3D977C3FE}">
      <dsp:nvSpPr>
        <dsp:cNvPr id="0" name=""/>
        <dsp:cNvSpPr/>
      </dsp:nvSpPr>
      <dsp:spPr>
        <a:xfrm>
          <a:off x="953320" y="1693080"/>
          <a:ext cx="952274" cy="3555469"/>
        </a:xfrm>
        <a:prstGeom prst="rect">
          <a:avLst/>
        </a:prstGeom>
        <a:solidFill>
          <a:schemeClr val="accent5">
            <a:hueOff val="-1241735"/>
            <a:satOff val="4976"/>
            <a:lumOff val="107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Вес пустого ранца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1кг 200 </a:t>
          </a:r>
          <a:r>
            <a:rPr lang="ru-RU" sz="16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</a:t>
          </a:r>
          <a:endParaRPr lang="ru-RU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3320" y="1693080"/>
        <a:ext cx="952274" cy="3555469"/>
      </dsp:txXfrm>
    </dsp:sp>
    <dsp:sp modelId="{C47DC00D-9EB7-4A84-9895-9069D6606D96}">
      <dsp:nvSpPr>
        <dsp:cNvPr id="0" name=""/>
        <dsp:cNvSpPr/>
      </dsp:nvSpPr>
      <dsp:spPr>
        <a:xfrm>
          <a:off x="1905594" y="1693080"/>
          <a:ext cx="952274" cy="3555469"/>
        </a:xfrm>
        <a:prstGeom prst="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50000"/>
                </a:schemeClr>
              </a:solidFill>
              <a:latin typeface="Georgia" pitchFamily="18" charset="0"/>
            </a:rPr>
            <a:t>10% от массы </a:t>
          </a: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тела</a:t>
          </a:r>
          <a:r>
            <a:rPr lang="ru-RU" sz="1600" kern="1200" dirty="0" smtClean="0">
              <a:solidFill>
                <a:schemeClr val="bg2">
                  <a:lumMod val="50000"/>
                </a:schemeClr>
              </a:solidFill>
              <a:latin typeface="Georgia" pitchFamily="18" charset="0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bg2">
                <a:lumMod val="50000"/>
              </a:schemeClr>
            </a:solidFill>
            <a:latin typeface="Georgia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bg2">
                <a:lumMod val="50000"/>
              </a:schemeClr>
            </a:solidFill>
            <a:latin typeface="Georgia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bg2">
                <a:lumMod val="50000"/>
              </a:schemeClr>
            </a:solidFill>
            <a:latin typeface="Georgia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50000"/>
                </a:schemeClr>
              </a:solidFill>
              <a:latin typeface="Georgia" pitchFamily="18" charset="0"/>
            </a:rPr>
            <a:t>3кг180гр</a:t>
          </a:r>
          <a:endParaRPr lang="ru-RU" sz="1600" kern="1200" dirty="0">
            <a:solidFill>
              <a:schemeClr val="bg2">
                <a:lumMod val="50000"/>
              </a:schemeClr>
            </a:solidFill>
            <a:latin typeface="Georgia" pitchFamily="18" charset="0"/>
          </a:endParaRPr>
        </a:p>
      </dsp:txBody>
      <dsp:txXfrm>
        <a:off x="1905594" y="1693080"/>
        <a:ext cx="952274" cy="3555469"/>
      </dsp:txXfrm>
    </dsp:sp>
    <dsp:sp modelId="{1F488D71-5B46-46B6-9D00-EEDC77C91A5B}">
      <dsp:nvSpPr>
        <dsp:cNvPr id="0" name=""/>
        <dsp:cNvSpPr/>
      </dsp:nvSpPr>
      <dsp:spPr>
        <a:xfrm>
          <a:off x="2857868" y="1693080"/>
          <a:ext cx="952274" cy="3555469"/>
        </a:xfrm>
        <a:prstGeom prst="rect">
          <a:avLst/>
        </a:prstGeom>
        <a:solidFill>
          <a:schemeClr val="accent5">
            <a:hueOff val="-3725204"/>
            <a:satOff val="14929"/>
            <a:lumOff val="32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50000"/>
                </a:schemeClr>
              </a:solidFill>
              <a:latin typeface="Georgia" pitchFamily="18" charset="0"/>
            </a:rPr>
            <a:t>Вес наполненного ранца в понедельник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50000"/>
                </a:schemeClr>
              </a:solidFill>
              <a:latin typeface="Georgia" pitchFamily="18" charset="0"/>
            </a:rPr>
            <a:t> 3кг 200гр</a:t>
          </a:r>
          <a:endParaRPr lang="ru-RU" sz="1600" kern="1200" dirty="0">
            <a:solidFill>
              <a:schemeClr val="bg2">
                <a:lumMod val="50000"/>
              </a:schemeClr>
            </a:solidFill>
            <a:latin typeface="Georgia" pitchFamily="18" charset="0"/>
          </a:endParaRPr>
        </a:p>
      </dsp:txBody>
      <dsp:txXfrm>
        <a:off x="2857868" y="1693080"/>
        <a:ext cx="952274" cy="3555469"/>
      </dsp:txXfrm>
    </dsp:sp>
    <dsp:sp modelId="{5BB07D52-776C-4EA2-A460-FFE1D47F1923}">
      <dsp:nvSpPr>
        <dsp:cNvPr id="0" name=""/>
        <dsp:cNvSpPr/>
      </dsp:nvSpPr>
      <dsp:spPr>
        <a:xfrm>
          <a:off x="3810142" y="1693080"/>
          <a:ext cx="952274" cy="3555469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50000"/>
                </a:schemeClr>
              </a:solidFill>
              <a:latin typeface="Georgia" pitchFamily="18" charset="0"/>
            </a:rPr>
            <a:t>Вес наполненного ранца </a:t>
          </a: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</a:t>
          </a:r>
          <a:r>
            <a:rPr lang="ru-RU" sz="1600" kern="1200" dirty="0" smtClean="0">
              <a:solidFill>
                <a:schemeClr val="bg2">
                  <a:lumMod val="50000"/>
                </a:schemeClr>
              </a:solidFill>
              <a:latin typeface="Georgia" pitchFamily="18" charset="0"/>
            </a:rPr>
            <a:t> вторник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bg2">
                <a:lumMod val="50000"/>
              </a:schemeClr>
            </a:solidFill>
            <a:latin typeface="Georgia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50000"/>
                </a:schemeClr>
              </a:solidFill>
              <a:latin typeface="Georgia" pitchFamily="18" charset="0"/>
            </a:rPr>
            <a:t>3кг 540 </a:t>
          </a:r>
          <a:r>
            <a:rPr lang="ru-RU" sz="1600" kern="1200" dirty="0" err="1" smtClean="0">
              <a:solidFill>
                <a:schemeClr val="bg2">
                  <a:lumMod val="50000"/>
                </a:schemeClr>
              </a:solidFill>
              <a:latin typeface="Georgia" pitchFamily="18" charset="0"/>
            </a:rPr>
            <a:t>гр</a:t>
          </a:r>
          <a:endParaRPr lang="ru-RU" sz="1600" kern="1200" dirty="0">
            <a:solidFill>
              <a:schemeClr val="bg2">
                <a:lumMod val="50000"/>
              </a:schemeClr>
            </a:solidFill>
            <a:latin typeface="Georgia" pitchFamily="18" charset="0"/>
          </a:endParaRPr>
        </a:p>
      </dsp:txBody>
      <dsp:txXfrm>
        <a:off x="3810142" y="1693080"/>
        <a:ext cx="952274" cy="3555469"/>
      </dsp:txXfrm>
    </dsp:sp>
    <dsp:sp modelId="{A8B2469A-4125-42BB-8F54-916887C33AC0}">
      <dsp:nvSpPr>
        <dsp:cNvPr id="0" name=""/>
        <dsp:cNvSpPr/>
      </dsp:nvSpPr>
      <dsp:spPr>
        <a:xfrm>
          <a:off x="4762417" y="1693080"/>
          <a:ext cx="952274" cy="3555469"/>
        </a:xfrm>
        <a:prstGeom prst="rect">
          <a:avLst/>
        </a:prstGeom>
        <a:solidFill>
          <a:schemeClr val="accent5">
            <a:hueOff val="-6208672"/>
            <a:satOff val="24882"/>
            <a:lumOff val="5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50000"/>
                </a:schemeClr>
              </a:solidFill>
              <a:latin typeface="Georgia" pitchFamily="18" charset="0"/>
            </a:rPr>
            <a:t>Вес </a:t>
          </a: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наполненного</a:t>
          </a:r>
          <a:r>
            <a:rPr lang="ru-RU" sz="1600" kern="1200" dirty="0" smtClean="0">
              <a:solidFill>
                <a:schemeClr val="bg2">
                  <a:lumMod val="50000"/>
                </a:schemeClr>
              </a:solidFill>
              <a:latin typeface="Georgia" pitchFamily="18" charset="0"/>
            </a:rPr>
            <a:t> ранца в среду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bg2">
                <a:lumMod val="50000"/>
              </a:schemeClr>
            </a:solidFill>
            <a:latin typeface="Georgia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bg2">
                <a:lumMod val="50000"/>
              </a:schemeClr>
            </a:solidFill>
            <a:latin typeface="Georgia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50000"/>
                </a:schemeClr>
              </a:solidFill>
              <a:latin typeface="Georgia" pitchFamily="18" charset="0"/>
            </a:rPr>
            <a:t>3кг 300 </a:t>
          </a:r>
          <a:r>
            <a:rPr lang="ru-RU" sz="1600" kern="1200" dirty="0" err="1" smtClean="0">
              <a:solidFill>
                <a:schemeClr val="bg2">
                  <a:lumMod val="50000"/>
                </a:schemeClr>
              </a:solidFill>
              <a:latin typeface="Georgia" pitchFamily="18" charset="0"/>
            </a:rPr>
            <a:t>гр</a:t>
          </a:r>
          <a:endParaRPr lang="ru-RU" sz="1600" kern="1200" dirty="0">
            <a:solidFill>
              <a:schemeClr val="bg2">
                <a:lumMod val="50000"/>
              </a:schemeClr>
            </a:solidFill>
            <a:latin typeface="Georgia" pitchFamily="18" charset="0"/>
          </a:endParaRPr>
        </a:p>
      </dsp:txBody>
      <dsp:txXfrm>
        <a:off x="4762417" y="1693080"/>
        <a:ext cx="952274" cy="3555469"/>
      </dsp:txXfrm>
    </dsp:sp>
    <dsp:sp modelId="{B7465FEE-A1DC-44F9-8C3F-96CADA039410}">
      <dsp:nvSpPr>
        <dsp:cNvPr id="0" name=""/>
        <dsp:cNvSpPr/>
      </dsp:nvSpPr>
      <dsp:spPr>
        <a:xfrm>
          <a:off x="5714691" y="1693080"/>
          <a:ext cx="952274" cy="3555469"/>
        </a:xfrm>
        <a:prstGeom prst="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50000"/>
                </a:schemeClr>
              </a:solidFill>
              <a:latin typeface="Georgia" pitchFamily="18" charset="0"/>
            </a:rPr>
            <a:t>Вес </a:t>
          </a: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наполненного</a:t>
          </a:r>
          <a:r>
            <a:rPr lang="ru-RU" sz="1600" kern="1200" dirty="0" smtClean="0">
              <a:solidFill>
                <a:schemeClr val="bg2">
                  <a:lumMod val="50000"/>
                </a:schemeClr>
              </a:solidFill>
              <a:latin typeface="Georgia" pitchFamily="18" charset="0"/>
            </a:rPr>
            <a:t> ранца в четверг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bg2">
                <a:lumMod val="50000"/>
              </a:schemeClr>
            </a:solidFill>
            <a:latin typeface="Georgia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50000"/>
                </a:schemeClr>
              </a:solidFill>
              <a:latin typeface="Georgia" pitchFamily="18" charset="0"/>
            </a:rPr>
            <a:t>3 кг</a:t>
          </a:r>
          <a:endParaRPr lang="ru-RU" sz="1600" kern="1200" dirty="0">
            <a:solidFill>
              <a:schemeClr val="bg2">
                <a:lumMod val="50000"/>
              </a:schemeClr>
            </a:solidFill>
            <a:latin typeface="Georgia" pitchFamily="18" charset="0"/>
          </a:endParaRPr>
        </a:p>
      </dsp:txBody>
      <dsp:txXfrm>
        <a:off x="5714691" y="1693080"/>
        <a:ext cx="952274" cy="3555469"/>
      </dsp:txXfrm>
    </dsp:sp>
    <dsp:sp modelId="{1A05C965-CC29-4BBB-BD32-913BC814D233}">
      <dsp:nvSpPr>
        <dsp:cNvPr id="0" name=""/>
        <dsp:cNvSpPr/>
      </dsp:nvSpPr>
      <dsp:spPr>
        <a:xfrm>
          <a:off x="6663118" y="1704813"/>
          <a:ext cx="952274" cy="3555469"/>
        </a:xfrm>
        <a:prstGeom prst="rect">
          <a:avLst/>
        </a:prstGeom>
        <a:solidFill>
          <a:schemeClr val="accent5">
            <a:hueOff val="-8692142"/>
            <a:satOff val="34835"/>
            <a:lumOff val="754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Вес наполненного ранца в пятницу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3кг550 </a:t>
          </a:r>
          <a:r>
            <a:rPr lang="ru-RU" sz="16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</a:t>
          </a:r>
          <a:endParaRPr lang="ru-RU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63118" y="1704813"/>
        <a:ext cx="952274" cy="3555469"/>
      </dsp:txXfrm>
    </dsp:sp>
    <dsp:sp modelId="{C21EBC5C-52CA-4838-8E2B-59EC578A961F}">
      <dsp:nvSpPr>
        <dsp:cNvPr id="0" name=""/>
        <dsp:cNvSpPr/>
      </dsp:nvSpPr>
      <dsp:spPr>
        <a:xfrm>
          <a:off x="7619239" y="1693080"/>
          <a:ext cx="952274" cy="3555469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Вес наполненного ранца в субботу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1кг 800 </a:t>
          </a:r>
          <a:r>
            <a:rPr lang="ru-RU" sz="16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</a:t>
          </a:r>
          <a:endParaRPr lang="ru-RU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19239" y="1693080"/>
        <a:ext cx="952274" cy="3555469"/>
      </dsp:txXfrm>
    </dsp:sp>
    <dsp:sp modelId="{922B1BC6-838B-4A77-B713-BC1E9AD906FA}">
      <dsp:nvSpPr>
        <dsp:cNvPr id="0" name=""/>
        <dsp:cNvSpPr/>
      </dsp:nvSpPr>
      <dsp:spPr>
        <a:xfrm>
          <a:off x="0" y="5248549"/>
          <a:ext cx="8572560" cy="395052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39960-7E26-4700-BF0E-5BD462F21B87}">
      <dsp:nvSpPr>
        <dsp:cNvPr id="0" name=""/>
        <dsp:cNvSpPr/>
      </dsp:nvSpPr>
      <dsp:spPr>
        <a:xfrm>
          <a:off x="959" y="0"/>
          <a:ext cx="2494051" cy="578647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Класс </a:t>
          </a: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9" y="0"/>
        <a:ext cx="2494051" cy="1735943"/>
      </dsp:txXfrm>
    </dsp:sp>
    <dsp:sp modelId="{DC68FAE1-EC28-462D-BFDF-1CF141E6E9CF}">
      <dsp:nvSpPr>
        <dsp:cNvPr id="0" name=""/>
        <dsp:cNvSpPr/>
      </dsp:nvSpPr>
      <dsp:spPr>
        <a:xfrm>
          <a:off x="250364" y="1736437"/>
          <a:ext cx="1995241" cy="11368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МДОУ (подготовительная группа)</a:t>
          </a:r>
          <a:endParaRPr lang="ru-RU" sz="1700" b="1" kern="1200" dirty="0">
            <a:solidFill>
              <a:schemeClr val="bg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3660" y="1769733"/>
        <a:ext cx="1928649" cy="1070219"/>
      </dsp:txXfrm>
    </dsp:sp>
    <dsp:sp modelId="{CD51D03A-7FE1-4EB3-B101-259E974DDBC5}">
      <dsp:nvSpPr>
        <dsp:cNvPr id="0" name=""/>
        <dsp:cNvSpPr/>
      </dsp:nvSpPr>
      <dsp:spPr>
        <a:xfrm>
          <a:off x="250364" y="3048143"/>
          <a:ext cx="1995241" cy="1136811"/>
        </a:xfrm>
        <a:prstGeom prst="roundRect">
          <a:avLst>
            <a:gd name="adj" fmla="val 10000"/>
          </a:avLst>
        </a:prstGeom>
        <a:solidFill>
          <a:schemeClr val="accent5">
            <a:hueOff val="-1241735"/>
            <a:satOff val="4976"/>
            <a:lumOff val="107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2">
                  <a:lumMod val="50000"/>
                </a:schemeClr>
              </a:solidFill>
            </a:rPr>
            <a:t>1 </a:t>
          </a:r>
          <a:r>
            <a:rPr lang="ru-RU" sz="1700" b="1" kern="12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класс</a:t>
          </a:r>
          <a:endParaRPr lang="ru-RU" sz="1700" b="1" kern="1200" dirty="0">
            <a:solidFill>
              <a:schemeClr val="bg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3660" y="3081439"/>
        <a:ext cx="1928649" cy="1070219"/>
      </dsp:txXfrm>
    </dsp:sp>
    <dsp:sp modelId="{932C1C83-F3B9-4F46-BAEE-1A72834B0D6E}">
      <dsp:nvSpPr>
        <dsp:cNvPr id="0" name=""/>
        <dsp:cNvSpPr/>
      </dsp:nvSpPr>
      <dsp:spPr>
        <a:xfrm>
          <a:off x="250364" y="4359848"/>
          <a:ext cx="1995241" cy="1136811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2">
                  <a:lumMod val="50000"/>
                </a:schemeClr>
              </a:solidFill>
            </a:rPr>
            <a:t>2 </a:t>
          </a:r>
          <a:r>
            <a:rPr lang="ru-RU" sz="1700" b="1" kern="12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класс</a:t>
          </a:r>
          <a:endParaRPr lang="ru-RU" sz="1700" b="1" kern="1200" dirty="0">
            <a:solidFill>
              <a:schemeClr val="bg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3660" y="4393144"/>
        <a:ext cx="1928649" cy="1070219"/>
      </dsp:txXfrm>
    </dsp:sp>
    <dsp:sp modelId="{03CBAE61-19F8-4B4F-9AAE-A179B96D0487}">
      <dsp:nvSpPr>
        <dsp:cNvPr id="0" name=""/>
        <dsp:cNvSpPr/>
      </dsp:nvSpPr>
      <dsp:spPr>
        <a:xfrm>
          <a:off x="2682064" y="0"/>
          <a:ext cx="2494051" cy="578647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 осмотра</a:t>
          </a: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82064" y="0"/>
        <a:ext cx="2494051" cy="1735943"/>
      </dsp:txXfrm>
    </dsp:sp>
    <dsp:sp modelId="{937521A8-07AA-41CB-A6EA-7C14BFFE4F3B}">
      <dsp:nvSpPr>
        <dsp:cNvPr id="0" name=""/>
        <dsp:cNvSpPr/>
      </dsp:nvSpPr>
      <dsp:spPr>
        <a:xfrm>
          <a:off x="2931469" y="1736437"/>
          <a:ext cx="1995241" cy="1136811"/>
        </a:xfrm>
        <a:prstGeom prst="roundRect">
          <a:avLst>
            <a:gd name="adj" fmla="val 10000"/>
          </a:avLst>
        </a:prstGeom>
        <a:solidFill>
          <a:schemeClr val="accent5">
            <a:hueOff val="-3725204"/>
            <a:satOff val="14929"/>
            <a:lumOff val="32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12.02.2016</a:t>
          </a:r>
          <a:endParaRPr lang="ru-RU" sz="1700" b="1" kern="1200" dirty="0">
            <a:solidFill>
              <a:schemeClr val="bg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64765" y="1769733"/>
        <a:ext cx="1928649" cy="1070219"/>
      </dsp:txXfrm>
    </dsp:sp>
    <dsp:sp modelId="{E5324190-F71F-4602-A11D-D3ACFE1948DA}">
      <dsp:nvSpPr>
        <dsp:cNvPr id="0" name=""/>
        <dsp:cNvSpPr/>
      </dsp:nvSpPr>
      <dsp:spPr>
        <a:xfrm>
          <a:off x="2931469" y="3048143"/>
          <a:ext cx="1995241" cy="1136811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15.11.2017</a:t>
          </a:r>
          <a:endParaRPr lang="ru-RU" sz="1700" b="1" kern="1200" dirty="0">
            <a:solidFill>
              <a:schemeClr val="bg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64765" y="3081439"/>
        <a:ext cx="1928649" cy="1070219"/>
      </dsp:txXfrm>
    </dsp:sp>
    <dsp:sp modelId="{FA8F4022-2B9A-42FA-850B-1F3FE4628882}">
      <dsp:nvSpPr>
        <dsp:cNvPr id="0" name=""/>
        <dsp:cNvSpPr/>
      </dsp:nvSpPr>
      <dsp:spPr>
        <a:xfrm>
          <a:off x="2931469" y="4359848"/>
          <a:ext cx="1995241" cy="1136811"/>
        </a:xfrm>
        <a:prstGeom prst="roundRect">
          <a:avLst>
            <a:gd name="adj" fmla="val 10000"/>
          </a:avLst>
        </a:prstGeom>
        <a:solidFill>
          <a:schemeClr val="accent5">
            <a:hueOff val="-6208672"/>
            <a:satOff val="24882"/>
            <a:lumOff val="5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12.02.2018</a:t>
          </a:r>
          <a:endParaRPr lang="ru-RU" sz="1700" b="1" kern="1200" dirty="0">
            <a:solidFill>
              <a:schemeClr val="bg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64765" y="4393144"/>
        <a:ext cx="1928649" cy="1070219"/>
      </dsp:txXfrm>
    </dsp:sp>
    <dsp:sp modelId="{EE73157E-50C6-4DCD-91BC-91B1BF59AA99}">
      <dsp:nvSpPr>
        <dsp:cNvPr id="0" name=""/>
        <dsp:cNvSpPr/>
      </dsp:nvSpPr>
      <dsp:spPr>
        <a:xfrm>
          <a:off x="5363169" y="0"/>
          <a:ext cx="2494051" cy="578647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Заключение врача ортопеда</a:t>
          </a: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63169" y="0"/>
        <a:ext cx="2494051" cy="1735943"/>
      </dsp:txXfrm>
    </dsp:sp>
    <dsp:sp modelId="{8426EA70-5323-48E1-9707-C68B6A930D8C}">
      <dsp:nvSpPr>
        <dsp:cNvPr id="0" name=""/>
        <dsp:cNvSpPr/>
      </dsp:nvSpPr>
      <dsp:spPr>
        <a:xfrm>
          <a:off x="5643600" y="1714513"/>
          <a:ext cx="1995241" cy="1136811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Здорова</a:t>
          </a:r>
          <a:r>
            <a:rPr lang="ru-RU" sz="1700" kern="1200" dirty="0" smtClean="0"/>
            <a:t> </a:t>
          </a:r>
          <a:endParaRPr lang="ru-RU" sz="1700" kern="1200" dirty="0"/>
        </a:p>
      </dsp:txBody>
      <dsp:txXfrm>
        <a:off x="5676896" y="1747809"/>
        <a:ext cx="1928649" cy="1070219"/>
      </dsp:txXfrm>
    </dsp:sp>
    <dsp:sp modelId="{3473C7C5-89B4-4F84-99E5-E59AD6B6464D}">
      <dsp:nvSpPr>
        <dsp:cNvPr id="0" name=""/>
        <dsp:cNvSpPr/>
      </dsp:nvSpPr>
      <dsp:spPr>
        <a:xfrm>
          <a:off x="5612574" y="3048143"/>
          <a:ext cx="1995241" cy="1136811"/>
        </a:xfrm>
        <a:prstGeom prst="roundRect">
          <a:avLst>
            <a:gd name="adj" fmla="val 10000"/>
          </a:avLst>
        </a:prstGeom>
        <a:solidFill>
          <a:schemeClr val="accent5">
            <a:hueOff val="-8692142"/>
            <a:satOff val="34835"/>
            <a:lumOff val="754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Здорова</a:t>
          </a:r>
          <a:r>
            <a:rPr lang="ru-RU" sz="1700" kern="1200" dirty="0" smtClean="0">
              <a:solidFill>
                <a:schemeClr val="bg2">
                  <a:lumMod val="50000"/>
                </a:schemeClr>
              </a:solidFill>
            </a:rPr>
            <a:t> </a:t>
          </a:r>
          <a:endParaRPr lang="ru-RU" sz="17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5645870" y="3081439"/>
        <a:ext cx="1928649" cy="1070219"/>
      </dsp:txXfrm>
    </dsp:sp>
    <dsp:sp modelId="{C0341420-2C7A-4DA8-AE84-C4D4D66C0E21}">
      <dsp:nvSpPr>
        <dsp:cNvPr id="0" name=""/>
        <dsp:cNvSpPr/>
      </dsp:nvSpPr>
      <dsp:spPr>
        <a:xfrm>
          <a:off x="5612574" y="4359848"/>
          <a:ext cx="1995241" cy="1136811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Здорова </a:t>
          </a:r>
          <a:endParaRPr lang="ru-RU" sz="1700" b="1" kern="1200" dirty="0">
            <a:solidFill>
              <a:schemeClr val="bg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45870" y="4393144"/>
        <a:ext cx="1928649" cy="1070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15FB-B973-437D-8C56-FAB84DD97FA1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62C5-9004-4507-96D4-B6BC5D00E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15FB-B973-437D-8C56-FAB84DD97FA1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62C5-9004-4507-96D4-B6BC5D00E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15FB-B973-437D-8C56-FAB84DD97FA1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62C5-9004-4507-96D4-B6BC5D00E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15FB-B973-437D-8C56-FAB84DD97FA1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62C5-9004-4507-96D4-B6BC5D00E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15FB-B973-437D-8C56-FAB84DD97FA1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62C5-9004-4507-96D4-B6BC5D00E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15FB-B973-437D-8C56-FAB84DD97FA1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62C5-9004-4507-96D4-B6BC5D00E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15FB-B973-437D-8C56-FAB84DD97FA1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62C5-9004-4507-96D4-B6BC5D00E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15FB-B973-437D-8C56-FAB84DD97FA1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62C5-9004-4507-96D4-B6BC5D00E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15FB-B973-437D-8C56-FAB84DD97FA1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62C5-9004-4507-96D4-B6BC5D00E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15FB-B973-437D-8C56-FAB84DD97FA1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62C5-9004-4507-96D4-B6BC5D00E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15FB-B973-437D-8C56-FAB84DD97FA1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62C5-9004-4507-96D4-B6BC5D00E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F15FB-B973-437D-8C56-FAB84DD97FA1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A62C5-9004-4507-96D4-B6BC5D00E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928670"/>
            <a:ext cx="7772400" cy="250033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</a:rPr>
              <a:t>ВЛИЯНИЕ ШКОЛЬНОЙ СУМКИ НА ЗДОРОВЬЕ ШКОЛЬНИКА</a:t>
            </a:r>
            <a:endParaRPr lang="ru-RU" b="1" dirty="0">
              <a:solidFill>
                <a:schemeClr val="bg1"/>
              </a:solidFill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4357694"/>
            <a:ext cx="8858312" cy="192882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Выполнила ученица 3 «А» класса МБОУ СОШ № 40                          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ПЕНЯЙКИНА ЕКАТЕРИНА</a:t>
            </a:r>
          </a:p>
          <a:p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руководитель: </a:t>
            </a:r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АВЕРЬЯНОВА Е.И.</a:t>
            </a:r>
            <a:endParaRPr lang="ru-RU" sz="2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Регламентирующие 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документы: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1.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СанПин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2.4.2.2821-10 «Санитарно-эпидемиологические требования к условиям и организации обучения в общеобразовательных учреждениях». 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2.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Единые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санитарно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- эпидемиологические требования к товарам, подлежащим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санитарно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- эпидемиологическому надзору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3.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СанПин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2.4.7.1166-22.4.7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«Гигиенические требования к изданиям учебным для общего и профессионального начального образования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Письмо&gt;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Роспотребнадзора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от 16.08.2016 "О требованиях безопасности, предъявляемых к учебным изданиям, ученическим портфелям и ранцам для детей и подростков".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3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87468767"/>
              </p:ext>
            </p:extLst>
          </p:nvPr>
        </p:nvGraphicFramePr>
        <p:xfrm>
          <a:off x="357158" y="500042"/>
          <a:ext cx="8572560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00132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spc="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Исследование:</a:t>
            </a:r>
            <a:r>
              <a:rPr lang="ru-RU" sz="4000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4000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700" spc="3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вес содержимого ранца необходимый и имеющийся </a:t>
            </a:r>
            <a:endParaRPr lang="ru-RU" sz="2700" spc="3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spc="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Исследование: </a:t>
            </a:r>
            <a:r>
              <a:rPr lang="ru-RU" sz="3600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3600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700" spc="3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чего формируется вес ранца (четверг) </a:t>
            </a:r>
            <a:endParaRPr lang="ru-RU" sz="2700" spc="3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866430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20442322"/>
              </p:ext>
            </p:extLst>
          </p:nvPr>
        </p:nvGraphicFramePr>
        <p:xfrm>
          <a:off x="642910" y="285728"/>
          <a:ext cx="7858180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Проектная часть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Памятка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5400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« ПРАВИЛЬНАЯ ШКОЛЬНАЯ СУМКА – ЗДОРОВАЯ СПИНА»</a:t>
            </a:r>
            <a:endParaRPr lang="ru-RU" sz="5400" dirty="0">
              <a:solidFill>
                <a:schemeClr val="bg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3500438"/>
            <a:ext cx="7772400" cy="2268537"/>
          </a:xfrm>
        </p:spPr>
        <p:txBody>
          <a:bodyPr>
            <a:norm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8000" b="0" dirty="0" smtClean="0">
                <a:solidFill>
                  <a:srgbClr val="0070C0"/>
                </a:solidFill>
                <a:latin typeface="Georgia" pitchFamily="18" charset="0"/>
              </a:rPr>
              <a:t>внимание</a:t>
            </a:r>
            <a:endParaRPr lang="ru-RU" sz="8000" b="0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714357"/>
            <a:ext cx="7772400" cy="2143139"/>
          </a:xfrm>
        </p:spPr>
        <p:txBody>
          <a:bodyPr>
            <a:norm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8000" dirty="0" smtClean="0">
                <a:solidFill>
                  <a:srgbClr val="0070C0"/>
                </a:solidFill>
                <a:latin typeface="Georgia" pitchFamily="18" charset="0"/>
              </a:rPr>
              <a:t>СПАСИБО ЗА</a:t>
            </a:r>
            <a:endParaRPr lang="ru-RU" sz="8000" dirty="0">
              <a:solidFill>
                <a:srgbClr val="0070C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57200" y="274638"/>
          <a:ext cx="8229600" cy="1582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Содержимое 3" descr="http://fb.ru/misc/i/gallery/95814/2769711.jpg"/>
          <p:cNvPicPr>
            <a:picLocks noGrp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500174"/>
            <a:ext cx="421484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3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Цель исследования: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Georgia" pitchFamily="18" charset="0"/>
                <a:ea typeface="Batang" pitchFamily="18" charset="-127"/>
              </a:rPr>
              <a:t>  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ИЗУЧИТЬ ВЛИЯНИЕ  МОЕЙ ШКОЛЬНОЙ СУМКИ НА МОЁ ЗДОРОВЬЕ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Задачи исследования: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Изучить понятие «</a:t>
            </a:r>
            <a:r>
              <a:rPr lang="ru-RU" sz="2400" b="1" smtClean="0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осанка».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BatangChe" pitchFamily="49" charset="-127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Рассмотреть виды школьных сумок.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Собрать материал из документов о нормах, предъявляемых для школьной сумки.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Провести практическое исследование моей школьной сумки.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5.  Доказать, что тяжелая сумка вредит здоровью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  Разработать памятку «Правильная школьная сумка – здоровая спина».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722313" y="714356"/>
            <a:ext cx="7772400" cy="5054619"/>
          </a:xfrm>
        </p:spPr>
        <p:txBody>
          <a:bodyPr>
            <a:normAutofit fontScale="90000"/>
          </a:bodyPr>
          <a:lstStyle/>
          <a:p>
            <a:pPr lvl="0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вес школьной сумки и его содержимого, осанка школьника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объект исследования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школьная сумка, здоровье школьника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spc="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Методы исследования: </a:t>
            </a:r>
            <a:r>
              <a:rPr lang="ru-RU" sz="2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8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Поисковый : подобрать литературу и энциклопедические пособия.</a:t>
            </a:r>
            <a:br>
              <a:rPr lang="ru-RU" sz="18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2.Исследовательский: произвести взвешивание школьного портфеля и  сравнить вес по дням недели.</a:t>
            </a:r>
            <a:br>
              <a:rPr lang="ru-RU" sz="18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Практический: составить памятку по правильному весу школьного портфеля. </a:t>
            </a:r>
            <a:r>
              <a:rPr lang="ru-RU" sz="2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type="body" idx="1"/>
          </p:nvPr>
        </p:nvSpPr>
        <p:spPr>
          <a:xfrm flipV="1">
            <a:off x="611561" y="2668902"/>
            <a:ext cx="7704856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111</a:t>
            </a:r>
          </a:p>
          <a:p>
            <a:pPr>
              <a:buNone/>
            </a:pPr>
            <a:r>
              <a:rPr lang="ru-RU" dirty="0" smtClean="0"/>
              <a:t>1.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5400" b="1" u="sng" spc="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Che" pitchFamily="49" charset="-127"/>
              </a:rPr>
              <a:t>Гипотеза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Если школьная сумка 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соответствует </a:t>
            </a: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утвержденным нормам, 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тогда осанка школьника будет формироваться </a:t>
            </a: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правильно.</a:t>
            </a:r>
            <a:endParaRPr lang="ru-RU" sz="48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Batang" pitchFamily="18" charset="-127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64320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Georgia" pitchFamily="18" charset="0"/>
              </a:rPr>
              <a:t>Осанка</a:t>
            </a:r>
            <a:r>
              <a:rPr lang="ru-RU" sz="4000" b="1" dirty="0">
                <a:latin typeface="Georgia" pitchFamily="18" charset="0"/>
              </a:rPr>
              <a:t> — </a:t>
            </a:r>
            <a:r>
              <a:rPr lang="ru-RU" sz="4000" b="1" dirty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привычка держать своё тело в определённом положении в покое и при движении.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://sadikpalatka.my1.ru/kartinki/93401-5_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928934"/>
            <a:ext cx="6643734" cy="373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pc="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Неправильная осанка и ее последствия</a:t>
            </a:r>
            <a:endParaRPr lang="ru-RU" spc="3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428860" y="357166"/>
            <a:ext cx="407196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Школьная сумка</a:t>
            </a:r>
            <a:endParaRPr lang="ru-RU" sz="3600" dirty="0">
              <a:solidFill>
                <a:schemeClr val="bg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2143116"/>
            <a:ext cx="171451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портфель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00232" y="2857496"/>
            <a:ext cx="207170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ранец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14810" y="2285992"/>
            <a:ext cx="200026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рюкзак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72264" y="2857496"/>
            <a:ext cx="228601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гибрид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Georgia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10800000" flipV="1">
            <a:off x="1142976" y="1000108"/>
            <a:ext cx="1643074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2571736" y="1785926"/>
            <a:ext cx="185738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5" idx="0"/>
          </p:cNvCxnSpPr>
          <p:nvPr/>
        </p:nvCxnSpPr>
        <p:spPr>
          <a:xfrm rot="16200000" flipH="1">
            <a:off x="4357686" y="1428736"/>
            <a:ext cx="121444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H="1">
            <a:off x="5965041" y="1250141"/>
            <a:ext cx="1857388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 descr="http://allforchildren.ru/pictures/school6_s/school06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86124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https://thedifference.ru/wp-content/uploads/2014/10/ranec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3" y="3643315"/>
            <a:ext cx="192882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https://thedifference.ru/wp-content/uploads/2014/10/ruksac.jpg"/>
          <p:cNvPicPr/>
          <p:nvPr/>
        </p:nvPicPr>
        <p:blipFill>
          <a:blip r:embed="rId4" cstate="print"/>
          <a:srcRect l="13466" r="11510"/>
          <a:stretch>
            <a:fillRect/>
          </a:stretch>
        </p:blipFill>
        <p:spPr bwMode="auto">
          <a:xfrm>
            <a:off x="4429124" y="3357562"/>
            <a:ext cx="171451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https://thedifference.ru/wp-content/uploads/2014/10/hybrid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3714752"/>
            <a:ext cx="22860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69934"/>
          </a:xfrm>
        </p:spPr>
        <p:txBody>
          <a:bodyPr anchor="t">
            <a:noAutofit/>
          </a:bodyPr>
          <a:lstStyle/>
          <a:p>
            <a:r>
              <a:rPr lang="ru-RU" sz="3200" b="0" dirty="0" smtClean="0">
                <a:solidFill>
                  <a:srgbClr val="0070C0"/>
                </a:solidFill>
                <a:latin typeface="Georgia" pitchFamily="18" charset="0"/>
              </a:rPr>
              <a:t>Гибрид </a:t>
            </a:r>
            <a:r>
              <a:rPr lang="ru-RU" sz="3200" b="0" dirty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ru-RU" sz="3200" b="0" dirty="0">
                <a:solidFill>
                  <a:srgbClr val="0070C0"/>
                </a:solidFill>
                <a:latin typeface="Georgia" pitchFamily="18" charset="0"/>
              </a:rPr>
            </a:br>
            <a:endParaRPr lang="ru-RU" sz="3200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273050"/>
            <a:ext cx="4757742" cy="5853113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Внешне гибрид больше похож на рюкзак, но имеет плотную, укрепленную спинку, нередко ортопедическую, широкие лямки, не менее 4 см, и жесткое дно, как у ранца. Такая сумка сохраняет форму, устойчива, привлекательна внешне, легче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ранца (всего 800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гр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),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удобна и безопасна в использовании благодаря правильному распределению нагрузки на спину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543296" cy="46910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s://thedifference.ru/wp-content/uploads/2014/10/hybri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350046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491</TotalTime>
  <Words>335</Words>
  <Application>Microsoft Office PowerPoint</Application>
  <PresentationFormat>Экран (4:3)</PresentationFormat>
  <Paragraphs>99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Batang</vt:lpstr>
      <vt:lpstr>BatangChe</vt:lpstr>
      <vt:lpstr>Arial</vt:lpstr>
      <vt:lpstr>Cambria</vt:lpstr>
      <vt:lpstr>Georgia</vt:lpstr>
      <vt:lpstr>Times New Roman</vt:lpstr>
      <vt:lpstr>Тема Office</vt:lpstr>
      <vt:lpstr>ВЛИЯНИЕ ШКОЛЬНОЙ СУМКИ НА ЗДОРОВЬЕ ШКОЛЬНИКА</vt:lpstr>
      <vt:lpstr>Презентация PowerPoint</vt:lpstr>
      <vt:lpstr>Цель исследования:</vt:lpstr>
      <vt:lpstr>Предмет исследования –вес школьной сумки и его содержимого, осанка школьника  объект исследования – школьная сумка, здоровье школьника   Методы исследования:   1.Поисковый : подобрать литературу и энциклопедические пособия.  2.Исследовательский: произвести взвешивание школьного портфеля и  сравнить вес по дням недели.  3. Практический: составить памятку по правильному весу школьного портфеля.  </vt:lpstr>
      <vt:lpstr>Гипотеза </vt:lpstr>
      <vt:lpstr>Осанка — привычка держать своё тело в определённом положении в покое и при движении.  </vt:lpstr>
      <vt:lpstr>Неправильная осанка и ее последствия</vt:lpstr>
      <vt:lpstr>Презентация PowerPoint</vt:lpstr>
      <vt:lpstr>Гибрид  </vt:lpstr>
      <vt:lpstr>Регламентирующие документы:</vt:lpstr>
      <vt:lpstr>Презентация PowerPoint</vt:lpstr>
      <vt:lpstr>Исследование: вес содержимого ранца необходимый и имеющийся </vt:lpstr>
      <vt:lpstr>Исследование:  из чего формируется вес ранца (четверг) </vt:lpstr>
      <vt:lpstr>Презентация PowerPoint</vt:lpstr>
      <vt:lpstr>Проектная часть</vt:lpstr>
      <vt:lpstr>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 ШКОЛЬНОГО ПОРТФЕЛЯ И ЕГО ВЛИЯНИЕ НА ЗДОРОВЬЕ ШКОЛЬНИКА</dc:title>
  <dc:creator>admin</dc:creator>
  <cp:lastModifiedBy>Microsoft Office</cp:lastModifiedBy>
  <cp:revision>53</cp:revision>
  <dcterms:created xsi:type="dcterms:W3CDTF">2019-01-30T11:54:23Z</dcterms:created>
  <dcterms:modified xsi:type="dcterms:W3CDTF">2019-02-12T12:37:29Z</dcterms:modified>
</cp:coreProperties>
</file>